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4" r:id="rId17"/>
    <p:sldId id="27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903030"/>
    <a:srgbClr val="9B4725"/>
    <a:srgbClr val="A50021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724" autoAdjust="0"/>
  </p:normalViewPr>
  <p:slideViewPr>
    <p:cSldViewPr snapToGrid="0">
      <p:cViewPr>
        <p:scale>
          <a:sx n="100" d="100"/>
          <a:sy n="100" d="100"/>
        </p:scale>
        <p:origin x="-216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5C026-5981-4499-BBBF-CE87D607C60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1364EC0E-8E07-45F4-A6D7-D0D150AA8A2C}">
      <dgm:prSet phldrT="[Text]"/>
      <dgm:spPr/>
      <dgm:t>
        <a:bodyPr/>
        <a:lstStyle/>
        <a:p>
          <a:r>
            <a:rPr lang="ru-RU" dirty="0">
              <a:latin typeface="AmazDooMLeft" pitchFamily="2" charset="0"/>
            </a:rPr>
            <a:t>РАЗРАБОТКА 3Д ДВИЖКА</a:t>
          </a:r>
        </a:p>
      </dgm:t>
    </dgm:pt>
    <dgm:pt modelId="{3DDAC84D-9655-4416-9E43-82C96B991FF0}" type="parTrans" cxnId="{413CE7B9-DE81-43E0-A257-125E93F1A666}">
      <dgm:prSet/>
      <dgm:spPr/>
      <dgm:t>
        <a:bodyPr/>
        <a:lstStyle/>
        <a:p>
          <a:endParaRPr lang="ru-RU"/>
        </a:p>
      </dgm:t>
    </dgm:pt>
    <dgm:pt modelId="{8E9D192B-DE46-43AB-874A-783B3E91218B}" type="sibTrans" cxnId="{413CE7B9-DE81-43E0-A257-125E93F1A666}">
      <dgm:prSet/>
      <dgm:spPr/>
      <dgm:t>
        <a:bodyPr/>
        <a:lstStyle/>
        <a:p>
          <a:endParaRPr lang="ru-RU"/>
        </a:p>
      </dgm:t>
    </dgm:pt>
    <dgm:pt modelId="{B4C690AB-7D0F-4FE5-BEBE-EF271FF26668}">
      <dgm:prSet phldrT="[Text]"/>
      <dgm:spPr>
        <a:solidFill>
          <a:schemeClr val="accent2"/>
        </a:solidFill>
      </dgm:spPr>
      <dgm:t>
        <a:bodyPr/>
        <a:lstStyle/>
        <a:p>
          <a:r>
            <a:rPr lang="ru-RU" dirty="0">
              <a:latin typeface="AmazDooMLeft" pitchFamily="2" charset="0"/>
            </a:rPr>
            <a:t>ПОРТФО</a:t>
          </a:r>
          <a:r>
            <a:rPr lang="ru-RU" baseline="0" dirty="0">
              <a:latin typeface="AmazDooMLeft" pitchFamily="2" charset="0"/>
            </a:rPr>
            <a:t>ЛИО</a:t>
          </a:r>
          <a:endParaRPr lang="ru-RU" dirty="0">
            <a:latin typeface="AmazDooMLeft" pitchFamily="2" charset="0"/>
          </a:endParaRPr>
        </a:p>
      </dgm:t>
    </dgm:pt>
    <dgm:pt modelId="{E60F3BCD-3933-42F0-89E7-51FE9C2A2F15}" type="parTrans" cxnId="{8228E82C-114B-4821-97F5-A3A85DF1FC50}">
      <dgm:prSet/>
      <dgm:spPr/>
      <dgm:t>
        <a:bodyPr/>
        <a:lstStyle/>
        <a:p>
          <a:endParaRPr lang="ru-RU"/>
        </a:p>
      </dgm:t>
    </dgm:pt>
    <dgm:pt modelId="{4CDC20BE-23F5-4382-A48C-A6F080AB3D9B}" type="sibTrans" cxnId="{8228E82C-114B-4821-97F5-A3A85DF1FC50}">
      <dgm:prSet/>
      <dgm:spPr/>
      <dgm:t>
        <a:bodyPr/>
        <a:lstStyle/>
        <a:p>
          <a:endParaRPr lang="ru-RU"/>
        </a:p>
      </dgm:t>
    </dgm:pt>
    <dgm:pt modelId="{2BF5CC08-4774-480D-9AC5-57F529C5F139}" type="pres">
      <dgm:prSet presAssocID="{0F15C026-5981-4499-BBBF-CE87D607C60D}" presName="diagram" presStyleCnt="0">
        <dgm:presLayoutVars>
          <dgm:dir/>
          <dgm:resizeHandles val="exact"/>
        </dgm:presLayoutVars>
      </dgm:prSet>
      <dgm:spPr/>
    </dgm:pt>
    <dgm:pt modelId="{60855643-06D5-40C1-B542-EFF698E89726}" type="pres">
      <dgm:prSet presAssocID="{1364EC0E-8E07-45F4-A6D7-D0D150AA8A2C}" presName="node" presStyleLbl="node1" presStyleIdx="0" presStyleCnt="2" custScaleX="44541" custScaleY="54838" custLinFactNeighborX="-29550" custLinFactNeighborY="17003">
        <dgm:presLayoutVars>
          <dgm:bulletEnabled val="1"/>
        </dgm:presLayoutVars>
      </dgm:prSet>
      <dgm:spPr/>
    </dgm:pt>
    <dgm:pt modelId="{A35E2618-6C46-4A57-A532-900470608A4F}" type="pres">
      <dgm:prSet presAssocID="{8E9D192B-DE46-43AB-874A-783B3E91218B}" presName="sibTrans" presStyleCnt="0"/>
      <dgm:spPr/>
    </dgm:pt>
    <dgm:pt modelId="{468A4922-D710-4F97-B327-37C014F9A4F1}" type="pres">
      <dgm:prSet presAssocID="{B4C690AB-7D0F-4FE5-BEBE-EF271FF26668}" presName="node" presStyleLbl="node1" presStyleIdx="1" presStyleCnt="2" custScaleX="44541" custScaleY="54838" custLinFactNeighborX="850" custLinFactNeighborY="17206">
        <dgm:presLayoutVars>
          <dgm:bulletEnabled val="1"/>
        </dgm:presLayoutVars>
      </dgm:prSet>
      <dgm:spPr/>
    </dgm:pt>
  </dgm:ptLst>
  <dgm:cxnLst>
    <dgm:cxn modelId="{8228E82C-114B-4821-97F5-A3A85DF1FC50}" srcId="{0F15C026-5981-4499-BBBF-CE87D607C60D}" destId="{B4C690AB-7D0F-4FE5-BEBE-EF271FF26668}" srcOrd="1" destOrd="0" parTransId="{E60F3BCD-3933-42F0-89E7-51FE9C2A2F15}" sibTransId="{4CDC20BE-23F5-4382-A48C-A6F080AB3D9B}"/>
    <dgm:cxn modelId="{1B7C4F63-79E7-4709-BBF5-D9EF979624F8}" type="presOf" srcId="{0F15C026-5981-4499-BBBF-CE87D607C60D}" destId="{2BF5CC08-4774-480D-9AC5-57F529C5F139}" srcOrd="0" destOrd="0" presId="urn:microsoft.com/office/officeart/2005/8/layout/default"/>
    <dgm:cxn modelId="{AB30558E-796D-4EEE-9621-9010E87A5AFA}" type="presOf" srcId="{B4C690AB-7D0F-4FE5-BEBE-EF271FF26668}" destId="{468A4922-D710-4F97-B327-37C014F9A4F1}" srcOrd="0" destOrd="0" presId="urn:microsoft.com/office/officeart/2005/8/layout/default"/>
    <dgm:cxn modelId="{413CE7B9-DE81-43E0-A257-125E93F1A666}" srcId="{0F15C026-5981-4499-BBBF-CE87D607C60D}" destId="{1364EC0E-8E07-45F4-A6D7-D0D150AA8A2C}" srcOrd="0" destOrd="0" parTransId="{3DDAC84D-9655-4416-9E43-82C96B991FF0}" sibTransId="{8E9D192B-DE46-43AB-874A-783B3E91218B}"/>
    <dgm:cxn modelId="{2353E2DB-BABB-4C43-80F5-D8B0873B37A8}" type="presOf" srcId="{1364EC0E-8E07-45F4-A6D7-D0D150AA8A2C}" destId="{60855643-06D5-40C1-B542-EFF698E89726}" srcOrd="0" destOrd="0" presId="urn:microsoft.com/office/officeart/2005/8/layout/default"/>
    <dgm:cxn modelId="{FC80B949-5154-42A8-9A95-F4A258AC02E4}" type="presParOf" srcId="{2BF5CC08-4774-480D-9AC5-57F529C5F139}" destId="{60855643-06D5-40C1-B542-EFF698E89726}" srcOrd="0" destOrd="0" presId="urn:microsoft.com/office/officeart/2005/8/layout/default"/>
    <dgm:cxn modelId="{F3E19ED5-A8BF-43A0-B419-23966497BEB8}" type="presParOf" srcId="{2BF5CC08-4774-480D-9AC5-57F529C5F139}" destId="{A35E2618-6C46-4A57-A532-900470608A4F}" srcOrd="1" destOrd="0" presId="urn:microsoft.com/office/officeart/2005/8/layout/default"/>
    <dgm:cxn modelId="{58C7FCEF-580E-4074-8261-9F911E4A3F64}" type="presParOf" srcId="{2BF5CC08-4774-480D-9AC5-57F529C5F139}" destId="{468A4922-D710-4F97-B327-37C014F9A4F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5643-06D5-40C1-B542-EFF698E89726}">
      <dsp:nvSpPr>
        <dsp:cNvPr id="0" name=""/>
        <dsp:cNvSpPr/>
      </dsp:nvSpPr>
      <dsp:spPr>
        <a:xfrm>
          <a:off x="0" y="2201366"/>
          <a:ext cx="3620292" cy="26743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>
              <a:latin typeface="AmazDooMLeft" pitchFamily="2" charset="0"/>
            </a:rPr>
            <a:t>РАЗРАБОТКА 3Д ДВИЖКА</a:t>
          </a:r>
        </a:p>
      </dsp:txBody>
      <dsp:txXfrm>
        <a:off x="0" y="2201366"/>
        <a:ext cx="3620292" cy="2674339"/>
      </dsp:txXfrm>
    </dsp:sp>
    <dsp:sp modelId="{468A4922-D710-4F97-B327-37C014F9A4F1}">
      <dsp:nvSpPr>
        <dsp:cNvPr id="0" name=""/>
        <dsp:cNvSpPr/>
      </dsp:nvSpPr>
      <dsp:spPr>
        <a:xfrm>
          <a:off x="4507707" y="2211265"/>
          <a:ext cx="3620292" cy="2674339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>
              <a:latin typeface="AmazDooMLeft" pitchFamily="2" charset="0"/>
            </a:rPr>
            <a:t>ПОРТФО</a:t>
          </a:r>
          <a:r>
            <a:rPr lang="ru-RU" sz="6500" kern="1200" baseline="0" dirty="0">
              <a:latin typeface="AmazDooMLeft" pitchFamily="2" charset="0"/>
            </a:rPr>
            <a:t>ЛИО</a:t>
          </a:r>
          <a:endParaRPr lang="ru-RU" sz="6500" kern="1200" dirty="0">
            <a:latin typeface="AmazDooMLeft" pitchFamily="2" charset="0"/>
          </a:endParaRPr>
        </a:p>
      </dsp:txBody>
      <dsp:txXfrm>
        <a:off x="4507707" y="2211265"/>
        <a:ext cx="3620292" cy="2674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35:00.6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147 503 24575,'0'0'0,"0"0"0,0 0 0,0 1 0,0-1 0,0 0 0,0 0 0,0 1 0,0-1 0,0 0 0,0 0 0,0 1 0,0-1 0,0 0 0,0 0 0,0 1 0,0-1 0,0 0 0,0 0 0,0 1 0,0-1 0,0 0 0,-1 0 0,1 0 0,0 1 0,0-1 0,0 0 0,0 0 0,-1 0 0,1 1 0,0-1 0,0 0 0,0 0 0,-1 0 0,1 0 0,0 0 0,0 1 0,-1-1 0,1 0 0,0 0 0,0 0 0,-1 0 0,1 0 0,0 0 0,0 0 0,-1 0 0,1 0 0,-14-9 0,-8-17 0,6 3 0,0-1 0,1-1 0,2 0 0,-20-53 0,29 56 0,0-1 0,2 1 0,1-1 0,0 0 0,2 0 0,4-28 0,-5 47-2,1-1 0,0 1 0,0-1 1,1 1-1,-1-1 0,1 1 0,0 0 0,0 0 0,0 0 0,1 0 0,-1 0 0,1 1 0,0-1 0,0 1 0,0-1 0,1 1 1,-1 0-1,1 1 0,0-1 0,6-3 0,21-19-1323,-23 18-5501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2:04.3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24575,'0'3'0,"3"1"0,4 0 0,4-1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2:06.6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 0 24575,'-3'0'0,"-1"3"0,0 4 0,4 1 0,2 2 0,3-1 0,5-2 0,2-2 0,0-4 0,1-4 0,-2-3 0,-3-4 0,-2-3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2:22.54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124 87 24575,'0'-1'0,"0"1"0,0-1 0,0 1 0,0 0 0,-1-1 0,1 1 0,0-1 0,0 1 0,0-1 0,0 1 0,0 0 0,1-1 0,-1 1 0,0-1 0,0 1 0,0 0 0,0-1 0,0 1 0,1-1 0,-1 1 0,0 0 0,0-1 0,0 1 0,1 0 0,-1-1 0,0 1 0,1 0 0,-1-1 0,0 1 0,1 0 0,-1 0 0,0-1 0,1 1 0,-1 0 0,0 0 0,1 0 0,-1 0 0,1 0 0,-1-1 0,1 1 0,-1 0 0,0 0 0,1 0 0,-1 0 0,1 0 0,22 11 0,7 2 0,-29-13 0,0 1 0,-1-1 0,1 0 0,0 0 0,0 0 0,-1 0 0,1 0 0,0 0 0,0 0 0,-1-1 0,1 1 0,0 0 0,-1 0 0,1 0 0,0-1 0,-1 1 0,1 0 0,0-1 0,-1 1 0,1-1 0,0 1 0,-1-1 0,1 1 0,-1-1 0,1 1 0,-1-1 0,1 0 0,-1 1 0,0-1 0,1 1 0,-1-1 0,0 0 0,1 1 0,-1-1 0,0-1 0,0 0 0,0 1 0,0-1 0,0 0 0,0 0 0,0 1 0,0-1 0,-1 0 0,1 1 0,-1-1 0,1 1 0,-1-1 0,0 0 0,1 1 0,-1-1 0,0 1 0,0 0 0,0-1 0,0 1 0,-1 0 0,1-1 0,0 1 0,0 0 0,-1 0 0,1 0 0,-1 0 0,1 0 0,-1 1 0,1-1 0,-1 0 0,-1 0 0,-51-19 0,39 15 0,2 1 0,-1 1 0,1 0 0,-23-2 0,35 4 0,-1 1 0,1 0 0,0 0 0,0-1 0,0 1 0,0 0 0,0 0 0,0 0 0,0 1 0,-1-1 0,1 0 0,0 0 0,0 0 0,0 1 0,0-1 0,0 1 0,0-1 0,0 1 0,0-1 0,0 1 0,0-1 0,0 1 0,0 0 0,1 0 0,-1-1 0,0 1 0,0 0 0,1 0 0,-1 0 0,0 0 0,1 0 0,-1 0 0,1 0 0,0 0 0,-1 0 0,1 0 0,0 0 0,-1 0 0,1 0 0,0 1 0,0-1 0,0 0 0,0 0 0,0 0 0,0 0 0,0 0 0,0 0 0,1 0 0,-1 1 0,0-1 0,1 0 0,-1 0 0,1 0 0,-1 0 0,2 1 0,0 1 0,0 0 0,0 0 0,0 0 0,0-1 0,0 1 0,1-1 0,-1 0 0,1 0 0,0 0 0,0 0 0,-1 0 0,1 0 0,1-1 0,-1 1 0,0-1 0,0 0 0,0 0 0,1 0 0,5 0 0,7 2 0,-1-1 0,30 1 0,-42-3 0,0 0 0,-1-1 0,1 1 0,0-1 0,-1 1 0,1-1 0,-1 0 0,1 0 0,-1 0 0,1 0 0,-1-1 0,0 1 0,1-1 0,-1 1 0,0-1 0,0 0 0,3-3 0,-5 4 0,1 0 0,0 0 0,-1 0 0,1 0 0,-1 0 0,1 0 0,-1 0 0,0 0 0,0 0 0,1 0 0,-1 0 0,0-1 0,0 1 0,0 0 0,0 0 0,0 0 0,0 0 0,-1-1 0,1 1 0,0 0 0,0 0 0,-1 0 0,1 0 0,-1 0 0,1 0 0,-1 0 0,1 0 0,-1 0 0,0 0 0,0 0 0,1 0 0,-1 0 0,0 1 0,0-1 0,0 0 0,0 1 0,0-1 0,0 0 0,0 1 0,0-1 0,0 1 0,0-1 0,-1 1 0,-27-9-1365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2:23.81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24575,'0'17'0,"0"-3"0,0 0 0,1 0 0,3 19 0,-4-29 0,1-1 0,0 0 0,0 0 0,0 0 0,0 0 0,1 0 0,-1 0 0,1 0 0,0 0 0,0 0 0,0-1 0,0 1 0,0-1 0,1 0 0,-1 1 0,1-1 0,-1 0 0,1 0 0,5 2 0,-8-3 0,1-1 0,-1 0 0,1 0 0,-1 1 0,1-1 0,0 0 0,-1 0 0,1 0 0,-1 0 0,1 0 0,-1 0 0,1 0 0,0 0 0,-1 0 0,1 0 0,-1 0 0,1 0 0,0 0 0,-1 0 0,1-1 0,-1 1 0,1 0 0,-1 0 0,1-1 0,-1 1 0,1 0 0,-1-1 0,1 1 0,-1 0 0,1-1 0,0 0 0,7-22 0,-8-25 0,0 44 0,-1 1 0,0 0 0,0 0 0,0 0 0,-1 0 0,1 0 0,-1 0 0,1 0 0,-1 0 0,-2-2 0,2 3 0,0-1 0,0 1 0,1-1 0,-1 1 0,1-1 0,0 0 0,0 1 0,0-1 0,-1-4 0,2 7-16,0 0 0,0 0 0,0-1-1,0 1 1,0 0 0,0 0 0,0 0-1,0 0 1,0 0 0,0-1 0,0 1-17,0 0 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2:25.0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31 1 24575,'-29'38'0,"28"-36"0,1 0 0,0 1 0,-1-1 0,1 0 0,0 1 0,0-1 0,0 0 0,0 0 0,1 1 0,-1-1 0,1 0 0,-1 0 0,1 1 0,0-1 0,0 0 0,0 0 0,0 0 0,0 0 0,0 0 0,1 0 0,-1 0 0,1-1 0,-1 1 0,1 0 0,0-1 0,-1 1 0,1-1 0,0 0 0,0 1 0,0-1 0,0 0 0,4 1 0,-2 0 0,1-1 0,-1 1 0,1-1 0,-1 0 0,1 0 0,-1-1 0,1 1 0,0-1 0,-1 0 0,1-1 0,0 1 0,-1-1 0,1 1 0,-1-1 0,7-3 0,-9 4 0,-1-1 0,1 1 0,-1-1 0,0 0 0,1 0 0,-1 1 0,1-1 0,-1 0 0,0 0 0,0 0 0,0 0 0,0 0 0,1-1 0,-1 1 0,-1 0 0,1-1 0,0 1 0,0 0 0,0-1 0,-1 1 0,1-1 0,-1 1 0,1-1 0,-1 1 0,0-1 0,1 1 0,-1-1 0,0 0 0,0 1 0,0-1 0,0 1 0,0-1 0,-1 1 0,1-1 0,0 0 0,-1 1 0,1-1 0,-2-2 0,1 2 0,-1-1 0,1 1 0,-1-1 0,1 1 0,-1 0 0,0 0 0,0 0 0,0 0 0,0 0 0,0 0 0,-1 0 0,1 1 0,0-1 0,-1 1 0,1 0 0,-1 0 0,0 0 0,1 0 0,-1 0 0,0 0 0,-3 0 0,-29 0-1365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2:26.4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30 1 24575,'-1'0'0,"-1"1"0,1-1 0,0 1 0,-1-1 0,1 1 0,0 0 0,-1 0 0,1 0 0,0 0 0,0 0 0,0 0 0,0 0 0,0 0 0,0 0 0,0 0 0,0 1 0,0-1 0,0 0 0,1 1 0,-1-1 0,0 0 0,1 1 0,-1-1 0,1 1 0,0-1 0,0 1 0,-1 2 0,0 0 0,0 0 0,1 1 0,-1-1 0,1 1 0,0 0 0,0-1 0,0 1 0,2 4 0,-1-6 0,0-1 0,0 0 0,0 1 0,1-1 0,-1 0 0,1 0 0,0 0 0,0 0 0,0 0 0,0 0 0,0 0 0,0 0 0,0-1 0,0 1 0,1-1 0,-1 0 0,1 0 0,-1 0 0,4 1 0,-5-1 0,0-1 0,1 0 0,-1 1 0,0-1 0,0 0 0,1 0 0,-1 0 0,0 0 0,0 0 0,1 0 0,-1 0 0,0 0 0,1-1 0,-1 1 0,0 0 0,0-1 0,0 1 0,0-1 0,1 0 0,-1 1 0,0-1 0,0 0 0,0 0 0,0 1 0,0-1 0,0 0 0,0 0 0,-1 0 0,1 0 0,0 0 0,-1 0 0,1 0 0,0-1 0,-1 1 0,1 0 0,-1 0 0,1 0 0,-1-1 0,0 1 0,1-3 0,-1 2-39,1-1 0,0 0 0,-1 0 0,0 0 0,1 1 0,-1-1 0,0 0 0,-1 0 0,1 0 0,0 1 0,-1-1 0,0 0 0,1 0 0,-1 1 0,0-1 0,0 0 0,-1 1 0,1-1 0,-1 1 0,1-1 0,-1 1 0,0 0 0,1 0 0,-1 0 0,0 0 0,-1 0 0,1 0 0,0 0 0,0 1 0,-1-1 0,1 1 0,-1 0 0,1 0 0,-5-2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41:44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41:44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41:44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1:58.1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24575,'0'9'0,"4"47"0,-4-53 0,1 0 0,0 0 0,0 0 0,0 0 0,0 0 0,0 0 0,1 0 0,-1-1 0,1 1 0,0 0 0,0-1 0,0 0 0,0 1 0,0-1 0,3 2 0,-4-3 0,-1-1 0,1 1 0,-1-1 0,1 0 0,-1 1 0,1-1 0,0 0 0,-1 1 0,1-1 0,-1 0 0,1 0 0,0 0 0,-1 0 0,1 0 0,0 1 0,-1-1 0,1 0 0,-1 0 0,1-1 0,0 1 0,-1 0 0,1 0 0,0 0 0,-1 0 0,1 0 0,-1-1 0,1 1 0,0 0 0,-1-1 0,1 1 0,0-1 0,12-20 0,-12 17 0,1-1 0,-1 1 0,0 0 0,-1-1 0,1 1 0,-1-1 0,0 1 0,0-1 0,0-4 0,-2 6-114,1 0 1,0 1-1,-1-1 0,1 1 0,-1 0 1,1-1-1,-1 1 0,0 0 0,0 0 1,0 0-1,-4-3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2:00.1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 34 24575,'-3'0'0,"2"0"0,4 0 0,5 0 0,3 0 0,1-3 0,-3-4 0,-1 2 0,-4 5 0,2 3 0,-4 0 0,-2-3 0,-1-4 0,-4-2 0,0-3 0,0 3 0,1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2:04.3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24575,'0'3'0,"3"1"0,4 0 0,4-1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2:06.6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 0 24575,'-3'0'0,"-1"3"0,0 4 0,4 1 0,2 2 0,3-1 0,5-2 0,2-2 0,0-4 0,1-4 0,-2-3 0,-3-4 0,-2-3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41:44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1:58.1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24575,'0'9'0,"4"47"0,-4-53 0,1 0 0,0 0 0,0 0 0,0 0 0,0 0 0,0 0 0,1 0 0,-1-1 0,1 1 0,0 0 0,0-1 0,0 0 0,0 1 0,0-1 0,3 2 0,-4-3 0,-1-1 0,1 1 0,-1-1 0,1 0 0,-1 1 0,1-1 0,0 0 0,-1 1 0,1-1 0,-1 0 0,1 0 0,0 0 0,-1 0 0,1 0 0,0 1 0,-1-1 0,1 0 0,-1 0 0,1-1 0,0 1 0,-1 0 0,1 0 0,0 0 0,-1 0 0,1 0 0,-1-1 0,1 1 0,0 0 0,-1-1 0,1 1 0,0-1 0,12-20 0,-12 17 0,1-1 0,-1 1 0,0 0 0,-1-1 0,1 1 0,-1-1 0,0 1 0,0-1 0,0-4 0,-2 6-114,1 0 1,0 1-1,-1-1 0,1 1 0,-1 0 1,1-1-1,-1 1 0,0 0 0,0 0 1,0 0-1,-4-3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52:00.1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 34 24575,'-3'0'0,"2"0"0,4 0 0,5 0 0,3 0 0,1-3 0,-3-4 0,-1 2 0,-4 5 0,2 3 0,-4 0 0,-2-3 0,-1-4 0,-4-2 0,0-3 0,0 3 0,1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4D826-5092-4585-A26E-F352336417AD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7A67-F17F-4EB3-A547-DA7E706A5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02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661E-091F-C794-4261-F7DBA450A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707C7-F87A-8016-705B-0BABC6F4D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FDA0-2DA5-6355-EBCC-EABFC8BE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40C01-31B3-26C7-0730-7529C71B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4681B-CE77-4EF4-9A50-2D04F861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95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F743-41EF-A411-96E7-EFE78561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91EB4-55CC-4AC6-7CA7-91134C993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D90CF-CCFE-33F2-55FE-FF3868CBC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F5C4C-C700-9467-3012-FBAD6176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EF92A-ED7F-3335-EFF6-E888B7CC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87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8915D5-F6D1-F274-337B-6FE9262FB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6D4B7-56E7-D140-128A-B483B1BA9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81E68-B5D2-C2A0-87A3-CFA4DDAC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896AC-5943-1400-92B3-11E080512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21D9-15ED-98B4-B596-D50C9588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23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5DCB-FB7C-4C36-C351-776C8389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353F3-8D59-9DEE-7EC0-8A57B152D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F8A67-D213-D026-FF18-04511DA0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66246-7195-5F50-A9E1-1EF87221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5042-282D-C2DF-1059-50CCA7E8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95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AD41-406A-5B11-2596-2A878F66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E509B-EF7E-667A-CBF5-56BC9248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FE571-C0B2-AAFD-5E93-2E0B00B3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F1407-A5E4-067F-6978-81971B55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DAF46-C70D-AFFC-914E-810563BC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38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0492-9961-1F60-B33A-036A426B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7736C-ED37-8FAE-3D4C-21FD71F2C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4F2DD-C788-E37F-4534-F331451A2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BEF35-F1FB-F294-6DD3-9D67767B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70DEB-5FF0-7C79-D85F-A31A8FEF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575D5-88DE-01CB-E8D8-1341C9C8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42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4F0C-505D-AB66-07E8-0080D27B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D13CE-7390-E460-08C8-02F996AA4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6B17E-1883-065E-54C4-CAB653D8F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D47A4-23CC-23C0-F038-2BEFA2529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754ED-E539-07AD-CB8A-76DE890EB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A7E0D7-8B5D-82EC-B91E-B756283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A91029-551B-0D39-BF4F-AF369F54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7E774C-36CF-5F44-ACBF-900DDE19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86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41F6-1C9A-F048-D74A-7251B757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B63BC-989A-CF03-4A62-255D98F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F6965-671C-7F7D-1B4F-1BA98FA4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57909-82FF-6581-30F0-A64EC7DF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10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A5FC1-343E-0FF1-0729-1CB64ABFF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66BFF-1E4C-9A00-194D-50F4DE6B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AA58-CFA1-6DB5-E592-D6E77C6B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44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9CD0-2BCE-57FD-9E5D-080E0FA5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BA18F-6850-1E83-452D-46F5B5D3A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5B940-16E2-4F15-BC0A-C76E4BD6D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C72C4-9567-0597-5C59-6B94D9F3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94D73-1711-B76B-777D-915ABE418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446DC-4FF0-552C-3832-E61BA6FD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0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7AA87-7855-4EF9-87B4-AF04A707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86049-4F3A-124C-4827-F056A08BB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E7AD8-5B2E-7A4A-A389-19EA682D5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1AF1D-6DAA-B38C-A679-3686A162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2BCBB-B193-C8AF-2C30-83F76588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281E8-560E-2409-9F3D-CD971A66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98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0092B-2818-5ECE-782E-F42D79D0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BA7A0-F680-FD35-0BB5-4E2ED0B72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817F1-F53B-48ED-03C4-55A6E4F45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580545-BACD-45AA-8F0E-CEC6F6415C3E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4153-528A-1D5F-59F9-0C790D71D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FA5D9-3D4F-0631-0E70-0530BF063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2D20D6-EB68-4ADA-A016-1C572C18E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18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3.png"/><Relationship Id="rId2" Type="http://schemas.openxmlformats.org/officeDocument/2006/relationships/image" Target="../media/image1.jp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5.png"/><Relationship Id="rId18" Type="http://schemas.openxmlformats.org/officeDocument/2006/relationships/customXml" Target="../ink/ink12.xml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customXml" Target="../ink/ink9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2" Type="http://schemas.openxmlformats.org/officeDocument/2006/relationships/image" Target="../media/image1.jp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11" Type="http://schemas.openxmlformats.org/officeDocument/2006/relationships/image" Target="../media/image14.png"/><Relationship Id="rId24" Type="http://schemas.openxmlformats.org/officeDocument/2006/relationships/customXml" Target="../ink/ink15.xml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customXml" Target="../ink/ink8.xml"/><Relationship Id="rId19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4.png"/><Relationship Id="rId7" Type="http://schemas.openxmlformats.org/officeDocument/2006/relationships/diagramData" Target="../diagrams/data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diagramDrawing" Target="../diagrams/drawing1.xml"/><Relationship Id="rId5" Type="http://schemas.openxmlformats.org/officeDocument/2006/relationships/image" Target="../media/image2.gif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CA7BDBF-9E83-054E-7272-2AAD4716B33C}"/>
              </a:ext>
            </a:extLst>
          </p:cNvPr>
          <p:cNvSpPr/>
          <p:nvPr/>
        </p:nvSpPr>
        <p:spPr>
          <a:xfrm>
            <a:off x="0" y="0"/>
            <a:ext cx="12254295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 descr="A video game logo&#10;&#10;Description automatically generated">
            <a:extLst>
              <a:ext uri="{FF2B5EF4-FFF2-40B4-BE49-F238E27FC236}">
                <a16:creationId xmlns:a16="http://schemas.microsoft.com/office/drawing/2014/main" id="{F86D2EBF-C73D-FCD1-C671-B40D85322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759" y="1926501"/>
            <a:ext cx="6359086" cy="3179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EC54E-F3D8-9E79-8D35-5D43C02DC74C}"/>
              </a:ext>
            </a:extLst>
          </p:cNvPr>
          <p:cNvSpPr txBox="1"/>
          <p:nvPr/>
        </p:nvSpPr>
        <p:spPr>
          <a:xfrm>
            <a:off x="5743574" y="933699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4FA2B-D005-FFE2-337F-4B6570B27FD6}"/>
              </a:ext>
            </a:extLst>
          </p:cNvPr>
          <p:cNvSpPr txBox="1"/>
          <p:nvPr/>
        </p:nvSpPr>
        <p:spPr>
          <a:xfrm>
            <a:off x="5375361" y="1232582"/>
            <a:ext cx="1037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15F3FB-0DE7-053F-D180-F65E7C2EA8F4}"/>
              </a:ext>
            </a:extLst>
          </p:cNvPr>
          <p:cNvSpPr txBox="1"/>
          <p:nvPr/>
        </p:nvSpPr>
        <p:spPr>
          <a:xfrm>
            <a:off x="233201" y="172987"/>
            <a:ext cx="289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Doom 2016 Text" panose="02000500000000000000" pitchFamily="2" charset="0"/>
              </a:rPr>
              <a:t>DRUNKEN</a:t>
            </a:r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D76AB2-D1DF-6A15-425B-19BF927F96E1}"/>
              </a:ext>
            </a:extLst>
          </p:cNvPr>
          <p:cNvSpPr txBox="1"/>
          <p:nvPr/>
        </p:nvSpPr>
        <p:spPr>
          <a:xfrm>
            <a:off x="233201" y="955924"/>
            <a:ext cx="252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7C7C7"/>
                </a:solidFill>
                <a:latin typeface="AmazDooMLeft2" pitchFamily="2" charset="0"/>
              </a:rPr>
              <a:t>Ансар Мавлеткулов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066E4-CDBB-C12D-8632-7EDC1B92D093}"/>
              </a:ext>
            </a:extLst>
          </p:cNvPr>
          <p:cNvSpPr txBox="1"/>
          <p:nvPr/>
        </p:nvSpPr>
        <p:spPr>
          <a:xfrm>
            <a:off x="10510485" y="172986"/>
            <a:ext cx="289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Doom 2016 Text" panose="02000500000000000000" pitchFamily="2" charset="0"/>
              </a:rPr>
              <a:t>EXORT</a:t>
            </a:r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26B45-9CEB-C655-850D-7CBFB52649B3}"/>
              </a:ext>
            </a:extLst>
          </p:cNvPr>
          <p:cNvSpPr txBox="1"/>
          <p:nvPr/>
        </p:nvSpPr>
        <p:spPr>
          <a:xfrm>
            <a:off x="9329991" y="930798"/>
            <a:ext cx="252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C7C7C7"/>
                </a:solidFill>
                <a:latin typeface="AmazDooMRight2" pitchFamily="2" charset="0"/>
              </a:rPr>
              <a:t>Роман</a:t>
            </a:r>
          </a:p>
          <a:p>
            <a:pPr algn="r"/>
            <a:r>
              <a:rPr lang="ru-RU" dirty="0">
                <a:solidFill>
                  <a:srgbClr val="C7C7C7"/>
                </a:solidFill>
                <a:latin typeface="AmazDooMRight2" pitchFamily="2" charset="0"/>
              </a:rPr>
              <a:t> ???????</a:t>
            </a: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6154B-0717-52B0-2D4C-A82EAEB426C9}"/>
              </a:ext>
            </a:extLst>
          </p:cNvPr>
          <p:cNvSpPr/>
          <p:nvPr/>
        </p:nvSpPr>
        <p:spPr>
          <a:xfrm>
            <a:off x="4796335" y="5106044"/>
            <a:ext cx="2827934" cy="1070634"/>
          </a:xfrm>
          <a:prstGeom prst="actionButtonBlank">
            <a:avLst/>
          </a:prstGeom>
          <a:gradFill flip="none" rotWithShape="1">
            <a:gsLst>
              <a:gs pos="0">
                <a:schemeClr val="accent2">
                  <a:alpha val="51000"/>
                  <a:lumMod val="80000"/>
                </a:schemeClr>
              </a:gs>
              <a:gs pos="23000">
                <a:schemeClr val="accent2">
                  <a:lumMod val="89000"/>
                  <a:alpha val="4000"/>
                </a:schemeClr>
              </a:gs>
              <a:gs pos="69000">
                <a:schemeClr val="accent2">
                  <a:lumMod val="75000"/>
                  <a:alpha val="61000"/>
                </a:schemeClr>
              </a:gs>
              <a:gs pos="97000">
                <a:schemeClr val="accent2">
                  <a:lumMod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63500">
              <a:schemeClr val="accent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7200" dirty="0">
                <a:latin typeface="AmazDooMLeft2" pitchFamily="2" charset="0"/>
              </a:rPr>
              <a:t>START</a:t>
            </a:r>
            <a:endParaRPr lang="ru-RU" sz="7200" dirty="0">
              <a:latin typeface="AmazDooMLeft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0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74AB7-2FFC-FA4F-6698-5C5334D4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E59C7C-DB73-E678-9721-1699AEE5304D}"/>
              </a:ext>
            </a:extLst>
          </p:cNvPr>
          <p:cNvSpPr/>
          <p:nvPr/>
        </p:nvSpPr>
        <p:spPr>
          <a:xfrm>
            <a:off x="-196748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813C5-6D47-2B41-5FAA-B47107320BA2}"/>
              </a:ext>
            </a:extLst>
          </p:cNvPr>
          <p:cNvSpPr txBox="1"/>
          <p:nvPr/>
        </p:nvSpPr>
        <p:spPr>
          <a:xfrm>
            <a:off x="3040463" y="437765"/>
            <a:ext cx="501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ОСНОВЫ ОСНОВ. РЕЙКАСТИНГ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10E08816-8997-F2F8-AE9B-2778596E6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7EB7AF3F-00A5-34D9-80DC-16C0652E4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2DEBC662-C3CA-B649-7A95-88645392C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001" y="2861647"/>
            <a:ext cx="4334010" cy="3250507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A0703D72-77A8-39E3-AAFC-251213915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27F9BC-BEDD-EC67-8BA6-B504EE182773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37E89-0E6F-214F-6D43-EB82E3A57F06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DA86912E-EFCD-1D1E-1AF4-C510198FF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27" y="102280"/>
            <a:ext cx="2791665" cy="1104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C698DE-8537-5DBB-1B90-EF0FB829C1B3}"/>
              </a:ext>
            </a:extLst>
          </p:cNvPr>
          <p:cNvSpPr/>
          <p:nvPr/>
        </p:nvSpPr>
        <p:spPr>
          <a:xfrm>
            <a:off x="2892290" y="1354190"/>
            <a:ext cx="7696200" cy="4032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AmazDooMLeft2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188D92-09E7-69BE-F0D0-D71325C2459C}"/>
              </a:ext>
            </a:extLst>
          </p:cNvPr>
          <p:cNvSpPr/>
          <p:nvPr/>
        </p:nvSpPr>
        <p:spPr>
          <a:xfrm>
            <a:off x="8343900" y="2147870"/>
            <a:ext cx="383527" cy="3794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656627-3FEE-8F5F-3F67-558C20B206BC}"/>
              </a:ext>
            </a:extLst>
          </p:cNvPr>
          <p:cNvSpPr txBox="1"/>
          <p:nvPr/>
        </p:nvSpPr>
        <p:spPr>
          <a:xfrm>
            <a:off x="8151555" y="1693702"/>
            <a:ext cx="123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{x, y}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17525806-CB0D-5DE2-F075-E744F5B93EFE}"/>
              </a:ext>
            </a:extLst>
          </p:cNvPr>
          <p:cNvSpPr/>
          <p:nvPr/>
        </p:nvSpPr>
        <p:spPr>
          <a:xfrm rot="3297496">
            <a:off x="6200976" y="1723144"/>
            <a:ext cx="1522832" cy="340634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E5988-A6D2-273F-C7A5-3387D2BB7A03}"/>
              </a:ext>
            </a:extLst>
          </p:cNvPr>
          <p:cNvSpPr txBox="1"/>
          <p:nvPr/>
        </p:nvSpPr>
        <p:spPr>
          <a:xfrm>
            <a:off x="8055498" y="2940050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FOV = pi / 3</a:t>
            </a:r>
            <a:endParaRPr lang="ru-RU" dirty="0">
              <a:latin typeface="Arial Black" panose="020B0A040201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2C27AF-29CB-CBA3-E32C-F64E0D8F205E}"/>
              </a:ext>
            </a:extLst>
          </p:cNvPr>
          <p:cNvCxnSpPr>
            <a:cxnSpLocks/>
          </p:cNvCxnSpPr>
          <p:nvPr/>
        </p:nvCxnSpPr>
        <p:spPr>
          <a:xfrm flipH="1">
            <a:off x="5547980" y="2448401"/>
            <a:ext cx="2788894" cy="1955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D0D8C0-F945-8902-C9F5-FCCFC9BD9A5C}"/>
              </a:ext>
            </a:extLst>
          </p:cNvPr>
          <p:cNvCxnSpPr>
            <a:cxnSpLocks/>
            <a:stCxn id="3" idx="0"/>
          </p:cNvCxnSpPr>
          <p:nvPr/>
        </p:nvCxnSpPr>
        <p:spPr>
          <a:xfrm flipH="1">
            <a:off x="5700380" y="2448402"/>
            <a:ext cx="2656459" cy="2108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17FCF0-6330-B627-063D-0AF1DD551EA0}"/>
              </a:ext>
            </a:extLst>
          </p:cNvPr>
          <p:cNvCxnSpPr>
            <a:cxnSpLocks/>
            <a:stCxn id="3" idx="0"/>
          </p:cNvCxnSpPr>
          <p:nvPr/>
        </p:nvCxnSpPr>
        <p:spPr>
          <a:xfrm flipH="1">
            <a:off x="5852780" y="2448402"/>
            <a:ext cx="2504059" cy="2260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7E1110-357B-6911-5C4E-793486906545}"/>
              </a:ext>
            </a:extLst>
          </p:cNvPr>
          <p:cNvCxnSpPr>
            <a:cxnSpLocks/>
            <a:stCxn id="3" idx="0"/>
          </p:cNvCxnSpPr>
          <p:nvPr/>
        </p:nvCxnSpPr>
        <p:spPr>
          <a:xfrm flipH="1">
            <a:off x="6005180" y="2448402"/>
            <a:ext cx="2351659" cy="2413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906480-5BA7-1461-F776-1F28B3F11CD2}"/>
              </a:ext>
            </a:extLst>
          </p:cNvPr>
          <p:cNvCxnSpPr>
            <a:cxnSpLocks/>
          </p:cNvCxnSpPr>
          <p:nvPr/>
        </p:nvCxnSpPr>
        <p:spPr>
          <a:xfrm flipH="1">
            <a:off x="5452625" y="2427304"/>
            <a:ext cx="2928831" cy="1785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06D59E-273A-2069-D097-DA42C6EED623}"/>
              </a:ext>
            </a:extLst>
          </p:cNvPr>
          <p:cNvCxnSpPr>
            <a:cxnSpLocks/>
            <a:stCxn id="3" idx="0"/>
          </p:cNvCxnSpPr>
          <p:nvPr/>
        </p:nvCxnSpPr>
        <p:spPr>
          <a:xfrm flipH="1">
            <a:off x="5361423" y="2448402"/>
            <a:ext cx="2995416" cy="1620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67765C8-6BED-B8A5-4E96-3D6176A06694}"/>
              </a:ext>
            </a:extLst>
          </p:cNvPr>
          <p:cNvCxnSpPr>
            <a:cxnSpLocks/>
            <a:stCxn id="3" idx="0"/>
          </p:cNvCxnSpPr>
          <p:nvPr/>
        </p:nvCxnSpPr>
        <p:spPr>
          <a:xfrm flipH="1">
            <a:off x="5238750" y="2448402"/>
            <a:ext cx="3118089" cy="1481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515F6AD-9CAB-76D2-36D5-7884310FFD8A}"/>
              </a:ext>
            </a:extLst>
          </p:cNvPr>
          <p:cNvSpPr txBox="1"/>
          <p:nvPr/>
        </p:nvSpPr>
        <p:spPr>
          <a:xfrm>
            <a:off x="8055498" y="3342080"/>
            <a:ext cx="2225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RAYS_INT = 300 </a:t>
            </a:r>
            <a:endParaRPr lang="ru-RU" dirty="0"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latin typeface="Arial Black" panose="020B0A04020102020204" pitchFamily="34" charset="0"/>
              </a:rPr>
              <a:t>Количество лучей</a:t>
            </a:r>
          </a:p>
          <a:p>
            <a:pPr marL="285750" indent="-285750">
              <a:buFontTx/>
              <a:buChar char="-"/>
            </a:pP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23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991A8-E7D0-5CC1-50FF-01CA19F6D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EC482-99B3-5DDD-125D-4CE2E0EB0082}"/>
              </a:ext>
            </a:extLst>
          </p:cNvPr>
          <p:cNvSpPr/>
          <p:nvPr/>
        </p:nvSpPr>
        <p:spPr>
          <a:xfrm>
            <a:off x="-196748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991D3-EC76-41A1-582B-63958488A94F}"/>
              </a:ext>
            </a:extLst>
          </p:cNvPr>
          <p:cNvSpPr txBox="1"/>
          <p:nvPr/>
        </p:nvSpPr>
        <p:spPr>
          <a:xfrm>
            <a:off x="3040463" y="437765"/>
            <a:ext cx="501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ОСНОВЫ ОСНОВ. РЕЙКАСТИНГ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20566741-AEB3-CA28-4171-A581D785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4418909E-C7B6-6A8B-7B4F-30652B43E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E2E41145-70E0-091C-0B5A-C1869C826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001" y="2861647"/>
            <a:ext cx="4334010" cy="3250507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82F48E00-870D-6728-AF50-3E0F9C22D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7682C5-9A4C-F389-4782-835A868012F4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E0D7BD-9A25-CEF6-ABEA-B52B5C9F76AF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7C6EA251-2783-2555-F343-B9D161264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27" y="102280"/>
            <a:ext cx="2791665" cy="1104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1C0265-E5E6-0E6F-953F-CA9EE5ED40E4}"/>
              </a:ext>
            </a:extLst>
          </p:cNvPr>
          <p:cNvSpPr/>
          <p:nvPr/>
        </p:nvSpPr>
        <p:spPr>
          <a:xfrm>
            <a:off x="2892290" y="1374927"/>
            <a:ext cx="7696200" cy="4032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AmazDooMLeft2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75A178-8662-3673-F515-CB8DE5B03E4D}"/>
              </a:ext>
            </a:extLst>
          </p:cNvPr>
          <p:cNvSpPr/>
          <p:nvPr/>
        </p:nvSpPr>
        <p:spPr>
          <a:xfrm>
            <a:off x="9793611" y="1503485"/>
            <a:ext cx="383527" cy="3794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0E39656-DDA9-9D55-775F-CDB2EC80C13C}"/>
              </a:ext>
            </a:extLst>
          </p:cNvPr>
          <p:cNvSpPr/>
          <p:nvPr/>
        </p:nvSpPr>
        <p:spPr>
          <a:xfrm rot="4407734">
            <a:off x="5010514" y="-401965"/>
            <a:ext cx="3567350" cy="629992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C80BA-D65B-9D19-B35B-8EA1AFBF4AC5}"/>
              </a:ext>
            </a:extLst>
          </p:cNvPr>
          <p:cNvSpPr txBox="1"/>
          <p:nvPr/>
        </p:nvSpPr>
        <p:spPr>
          <a:xfrm>
            <a:off x="8055498" y="5702400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FOV = pi / 3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186822-ECDD-B6F7-03AA-BE4A6541A5B1}"/>
              </a:ext>
            </a:extLst>
          </p:cNvPr>
          <p:cNvSpPr txBox="1"/>
          <p:nvPr/>
        </p:nvSpPr>
        <p:spPr>
          <a:xfrm>
            <a:off x="9664913" y="5684002"/>
            <a:ext cx="2225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RAYS_INT = 300 </a:t>
            </a:r>
            <a:endParaRPr lang="ru-RU" dirty="0"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latin typeface="Arial Black" panose="020B0A04020102020204" pitchFamily="34" charset="0"/>
              </a:rPr>
              <a:t>Количество лучей</a:t>
            </a:r>
          </a:p>
          <a:p>
            <a:pPr marL="285750" indent="-285750">
              <a:buFontTx/>
              <a:buChar char="-"/>
            </a:pPr>
            <a:endParaRPr lang="ru-RU" dirty="0">
              <a:latin typeface="Arial Black" panose="020B0A040201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EE1122-113F-7049-6CA0-6D749653F483}"/>
              </a:ext>
            </a:extLst>
          </p:cNvPr>
          <p:cNvCxnSpPr>
            <a:cxnSpLocks/>
            <a:stCxn id="3" idx="0"/>
          </p:cNvCxnSpPr>
          <p:nvPr/>
        </p:nvCxnSpPr>
        <p:spPr>
          <a:xfrm flipH="1">
            <a:off x="3899894" y="1851370"/>
            <a:ext cx="5913951" cy="216726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44E072-D0C1-05C4-8975-98E161469D64}"/>
                  </a:ext>
                </a:extLst>
              </p14:cNvPr>
              <p14:cNvContentPartPr/>
              <p14:nvPr/>
            </p14:nvContentPartPr>
            <p14:xfrm>
              <a:off x="9199180" y="1870070"/>
              <a:ext cx="53280" cy="184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44E072-D0C1-05C4-8975-98E161469D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93060" y="1863950"/>
                <a:ext cx="65520" cy="19656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CD79457B-E168-89F7-4A5F-860A2F53BAE2}"/>
              </a:ext>
            </a:extLst>
          </p:cNvPr>
          <p:cNvSpPr txBox="1"/>
          <p:nvPr/>
        </p:nvSpPr>
        <p:spPr>
          <a:xfrm>
            <a:off x="6470192" y="3990688"/>
            <a:ext cx="42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player</a:t>
            </a:r>
            <a:r>
              <a:rPr lang="ru-RU" dirty="0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_an</a:t>
            </a:r>
            <a:r>
              <a:rPr lang="en-US" dirty="0" err="1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gle</a:t>
            </a:r>
            <a:r>
              <a:rPr lang="en-US" dirty="0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 FOV / 2 + DELTA_ANGLE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97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DFC37-66B3-72BC-1909-100B48C58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CD137C-C05C-9F33-71EC-710E0B5546DA}"/>
              </a:ext>
            </a:extLst>
          </p:cNvPr>
          <p:cNvSpPr/>
          <p:nvPr/>
        </p:nvSpPr>
        <p:spPr>
          <a:xfrm>
            <a:off x="-196748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5ABCA-05FB-43AF-B10F-50FAE233827D}"/>
              </a:ext>
            </a:extLst>
          </p:cNvPr>
          <p:cNvSpPr txBox="1"/>
          <p:nvPr/>
        </p:nvSpPr>
        <p:spPr>
          <a:xfrm>
            <a:off x="3040463" y="437765"/>
            <a:ext cx="501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ОСНОВЫ ОСНОВ. РЕЙКАСТИНГ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DD4E41C6-3409-70AC-ED04-87B08CE7D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9C966D0A-131A-B654-DC37-07D826910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D65B77CA-82B0-135B-1D4F-E5C3B8214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001" y="2861647"/>
            <a:ext cx="4334010" cy="3250507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C858806A-7EE6-B93A-972E-80E646904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2AA9D-7C78-C414-586F-74E85AD1191C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D921D0-E57A-14CE-8012-E8D8185EC83D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5444A83C-6150-6070-6513-AD0C70D15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27" y="102280"/>
            <a:ext cx="2791665" cy="1104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B6731B-710B-49B5-7E3A-6A3CDF8BEA11}"/>
              </a:ext>
            </a:extLst>
          </p:cNvPr>
          <p:cNvSpPr/>
          <p:nvPr/>
        </p:nvSpPr>
        <p:spPr>
          <a:xfrm>
            <a:off x="2892290" y="1374927"/>
            <a:ext cx="7696200" cy="4032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AmazDooMLeft2" pitchFamily="2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851311-CBDD-5BC3-5703-E9E7EFC2A903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4220187383"/>
              </p:ext>
            </p:extLst>
          </p:nvPr>
        </p:nvGraphicFramePr>
        <p:xfrm>
          <a:off x="3448050" y="1590450"/>
          <a:ext cx="6352060" cy="3540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12">
                  <a:extLst>
                    <a:ext uri="{9D8B030D-6E8A-4147-A177-3AD203B41FA5}">
                      <a16:colId xmlns:a16="http://schemas.microsoft.com/office/drawing/2014/main" val="1717224782"/>
                    </a:ext>
                  </a:extLst>
                </a:gridCol>
                <a:gridCol w="1270412">
                  <a:extLst>
                    <a:ext uri="{9D8B030D-6E8A-4147-A177-3AD203B41FA5}">
                      <a16:colId xmlns:a16="http://schemas.microsoft.com/office/drawing/2014/main" val="1178538449"/>
                    </a:ext>
                  </a:extLst>
                </a:gridCol>
                <a:gridCol w="1270412">
                  <a:extLst>
                    <a:ext uri="{9D8B030D-6E8A-4147-A177-3AD203B41FA5}">
                      <a16:colId xmlns:a16="http://schemas.microsoft.com/office/drawing/2014/main" val="1650477480"/>
                    </a:ext>
                  </a:extLst>
                </a:gridCol>
                <a:gridCol w="1270412">
                  <a:extLst>
                    <a:ext uri="{9D8B030D-6E8A-4147-A177-3AD203B41FA5}">
                      <a16:colId xmlns:a16="http://schemas.microsoft.com/office/drawing/2014/main" val="3107645587"/>
                    </a:ext>
                  </a:extLst>
                </a:gridCol>
                <a:gridCol w="1270412">
                  <a:extLst>
                    <a:ext uri="{9D8B030D-6E8A-4147-A177-3AD203B41FA5}">
                      <a16:colId xmlns:a16="http://schemas.microsoft.com/office/drawing/2014/main" val="1796421566"/>
                    </a:ext>
                  </a:extLst>
                </a:gridCol>
              </a:tblGrid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4834"/>
                  </a:ext>
                </a:extLst>
              </a:tr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22862"/>
                  </a:ext>
                </a:extLst>
              </a:tr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683306"/>
                  </a:ext>
                </a:extLst>
              </a:tr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712798"/>
                  </a:ext>
                </a:extLst>
              </a:tr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90094"/>
                  </a:ext>
                </a:extLst>
              </a:tr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351298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C0199E7B-6B74-3A67-805E-178CA476CC25}"/>
              </a:ext>
            </a:extLst>
          </p:cNvPr>
          <p:cNvSpPr/>
          <p:nvPr/>
        </p:nvSpPr>
        <p:spPr>
          <a:xfrm>
            <a:off x="9281386" y="1659387"/>
            <a:ext cx="383527" cy="3794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2AACCC-0DF0-3F7F-2A54-479456394CA3}"/>
              </a:ext>
            </a:extLst>
          </p:cNvPr>
          <p:cNvSpPr txBox="1"/>
          <p:nvPr/>
        </p:nvSpPr>
        <p:spPr>
          <a:xfrm>
            <a:off x="8055498" y="5702400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FOV = pi / 3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84A016-87E1-96EF-0A9F-91D1FD123883}"/>
              </a:ext>
            </a:extLst>
          </p:cNvPr>
          <p:cNvSpPr txBox="1"/>
          <p:nvPr/>
        </p:nvSpPr>
        <p:spPr>
          <a:xfrm>
            <a:off x="9664913" y="5684002"/>
            <a:ext cx="2225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RAYS_INT = 300 </a:t>
            </a:r>
            <a:endParaRPr lang="ru-RU" dirty="0"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latin typeface="Arial Black" panose="020B0A04020102020204" pitchFamily="34" charset="0"/>
              </a:rPr>
              <a:t>Количество лучей</a:t>
            </a:r>
          </a:p>
          <a:p>
            <a:pPr marL="285750" indent="-285750">
              <a:buFontTx/>
              <a:buChar char="-"/>
            </a:pP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80F34E-3248-62FE-5BC6-40D8A1E5A8CE}"/>
              </a:ext>
            </a:extLst>
          </p:cNvPr>
          <p:cNvSpPr txBox="1"/>
          <p:nvPr/>
        </p:nvSpPr>
        <p:spPr>
          <a:xfrm>
            <a:off x="2963748" y="5742822"/>
            <a:ext cx="516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player</a:t>
            </a:r>
            <a:r>
              <a:rPr lang="ru-RU" dirty="0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_an</a:t>
            </a:r>
            <a:r>
              <a:rPr lang="en-US" dirty="0" err="1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gle</a:t>
            </a:r>
            <a:r>
              <a:rPr lang="en-US" dirty="0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 FOV / 2 + DELTA_ANGLE</a:t>
            </a:r>
            <a:endParaRPr lang="ru-RU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E99A31-1193-2E54-B08E-90FFCB401E86}"/>
                  </a:ext>
                </a:extLst>
              </p14:cNvPr>
              <p14:cNvContentPartPr/>
              <p14:nvPr/>
            </p14:nvContentPartPr>
            <p14:xfrm>
              <a:off x="7245380" y="321281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E99A31-1193-2E54-B08E-90FFCB401E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9260" y="3206690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657516-E94C-56EC-4001-705CD1D411DD}"/>
              </a:ext>
            </a:extLst>
          </p:cNvPr>
          <p:cNvCxnSpPr>
            <a:stCxn id="9" idx="3"/>
          </p:cNvCxnSpPr>
          <p:nvPr/>
        </p:nvCxnSpPr>
        <p:spPr>
          <a:xfrm flipH="1">
            <a:off x="4110255" y="1983251"/>
            <a:ext cx="5227297" cy="2914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6958C3F-B483-885F-2DEF-0C33EEC09667}"/>
                  </a:ext>
                </a:extLst>
              </p14:cNvPr>
              <p14:cNvContentPartPr/>
              <p14:nvPr/>
            </p14:nvContentPartPr>
            <p14:xfrm>
              <a:off x="8546860" y="2438090"/>
              <a:ext cx="25200" cy="41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6958C3F-B483-885F-2DEF-0C33EEC096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83860" y="2375450"/>
                <a:ext cx="1508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7264340-1D93-E6B4-841C-8CA475C4D797}"/>
                  </a:ext>
                </a:extLst>
              </p14:cNvPr>
              <p14:cNvContentPartPr/>
              <p14:nvPr/>
            </p14:nvContentPartPr>
            <p14:xfrm>
              <a:off x="7262740" y="3131090"/>
              <a:ext cx="23040" cy="12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7264340-1D93-E6B4-841C-8CA475C4D7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0100" y="3068090"/>
                <a:ext cx="1486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AA22391-B7B7-6B66-3197-F8C4574B3C90}"/>
                  </a:ext>
                </a:extLst>
              </p14:cNvPr>
              <p14:cNvContentPartPr/>
              <p14:nvPr/>
            </p14:nvContentPartPr>
            <p14:xfrm>
              <a:off x="5987980" y="3841370"/>
              <a:ext cx="7920" cy="5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AA22391-B7B7-6B66-3197-F8C4574B3C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24980" y="3778730"/>
                <a:ext cx="1335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C14092B-9FE4-6DCB-5896-C78A923255D5}"/>
                  </a:ext>
                </a:extLst>
              </p14:cNvPr>
              <p14:cNvContentPartPr/>
              <p14:nvPr/>
            </p14:nvContentPartPr>
            <p14:xfrm>
              <a:off x="4707460" y="4597370"/>
              <a:ext cx="28800" cy="18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C14092B-9FE4-6DCB-5896-C78A923255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44820" y="4534370"/>
                <a:ext cx="154440" cy="1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48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13014-C206-A506-3FBE-079B1E96B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66D0E4-3B56-8CEC-C9A5-27F141F71014}"/>
              </a:ext>
            </a:extLst>
          </p:cNvPr>
          <p:cNvSpPr/>
          <p:nvPr/>
        </p:nvSpPr>
        <p:spPr>
          <a:xfrm>
            <a:off x="-196748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38EA9-CEDC-9803-DF08-F021E64223EC}"/>
              </a:ext>
            </a:extLst>
          </p:cNvPr>
          <p:cNvSpPr txBox="1"/>
          <p:nvPr/>
        </p:nvSpPr>
        <p:spPr>
          <a:xfrm>
            <a:off x="3040463" y="437765"/>
            <a:ext cx="501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ОСНОВЫ ОСНОВ. РЕЙКАСТИНГ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791521C0-10CD-CEAD-CBD3-FA5D2E242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92E720F0-F454-5417-C9A8-68496997B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DCF8087A-E805-CE9A-9459-55C466AC9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001" y="2861647"/>
            <a:ext cx="4334010" cy="3250507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3A8579C5-E229-6715-DAA4-5192BF880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A8ACD5-A180-EEB0-09B2-D8E3E0F6680E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385997-2BA6-0151-517E-7FE55FEEEB19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E605EEA8-F249-C2AA-CDB7-CFED7A792C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27" y="102280"/>
            <a:ext cx="2791665" cy="1104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AC674F-256D-8CE0-939A-E672530D3465}"/>
              </a:ext>
            </a:extLst>
          </p:cNvPr>
          <p:cNvSpPr/>
          <p:nvPr/>
        </p:nvSpPr>
        <p:spPr>
          <a:xfrm>
            <a:off x="2892290" y="1374927"/>
            <a:ext cx="7696200" cy="4032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AmazDooMLeft2" pitchFamily="2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891CE4A-6500-C259-36E7-23FB595B461B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916385433"/>
              </p:ext>
            </p:extLst>
          </p:nvPr>
        </p:nvGraphicFramePr>
        <p:xfrm>
          <a:off x="3448050" y="1590450"/>
          <a:ext cx="6352060" cy="3540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12">
                  <a:extLst>
                    <a:ext uri="{9D8B030D-6E8A-4147-A177-3AD203B41FA5}">
                      <a16:colId xmlns:a16="http://schemas.microsoft.com/office/drawing/2014/main" val="1717224782"/>
                    </a:ext>
                  </a:extLst>
                </a:gridCol>
                <a:gridCol w="1270412">
                  <a:extLst>
                    <a:ext uri="{9D8B030D-6E8A-4147-A177-3AD203B41FA5}">
                      <a16:colId xmlns:a16="http://schemas.microsoft.com/office/drawing/2014/main" val="1178538449"/>
                    </a:ext>
                  </a:extLst>
                </a:gridCol>
                <a:gridCol w="1270412">
                  <a:extLst>
                    <a:ext uri="{9D8B030D-6E8A-4147-A177-3AD203B41FA5}">
                      <a16:colId xmlns:a16="http://schemas.microsoft.com/office/drawing/2014/main" val="1650477480"/>
                    </a:ext>
                  </a:extLst>
                </a:gridCol>
                <a:gridCol w="1270412">
                  <a:extLst>
                    <a:ext uri="{9D8B030D-6E8A-4147-A177-3AD203B41FA5}">
                      <a16:colId xmlns:a16="http://schemas.microsoft.com/office/drawing/2014/main" val="3107645587"/>
                    </a:ext>
                  </a:extLst>
                </a:gridCol>
                <a:gridCol w="1270412">
                  <a:extLst>
                    <a:ext uri="{9D8B030D-6E8A-4147-A177-3AD203B41FA5}">
                      <a16:colId xmlns:a16="http://schemas.microsoft.com/office/drawing/2014/main" val="1796421566"/>
                    </a:ext>
                  </a:extLst>
                </a:gridCol>
              </a:tblGrid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4834"/>
                  </a:ext>
                </a:extLst>
              </a:tr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22862"/>
                  </a:ext>
                </a:extLst>
              </a:tr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683306"/>
                  </a:ext>
                </a:extLst>
              </a:tr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712798"/>
                  </a:ext>
                </a:extLst>
              </a:tr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90094"/>
                  </a:ext>
                </a:extLst>
              </a:tr>
              <a:tr h="59005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351298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DBB6291A-F074-075D-E789-17A96FDC3064}"/>
              </a:ext>
            </a:extLst>
          </p:cNvPr>
          <p:cNvSpPr/>
          <p:nvPr/>
        </p:nvSpPr>
        <p:spPr>
          <a:xfrm>
            <a:off x="9281386" y="1659387"/>
            <a:ext cx="383527" cy="3794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A3F05-1556-6195-C2F6-8370AA767EEF}"/>
              </a:ext>
            </a:extLst>
          </p:cNvPr>
          <p:cNvSpPr txBox="1"/>
          <p:nvPr/>
        </p:nvSpPr>
        <p:spPr>
          <a:xfrm>
            <a:off x="8055498" y="5702400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FOV = pi / 3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99B4CC-3629-6C8F-08CD-8B6CFCD1FB69}"/>
              </a:ext>
            </a:extLst>
          </p:cNvPr>
          <p:cNvSpPr txBox="1"/>
          <p:nvPr/>
        </p:nvSpPr>
        <p:spPr>
          <a:xfrm>
            <a:off x="9664913" y="5684002"/>
            <a:ext cx="2225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RAYS_INT = 300 </a:t>
            </a:r>
            <a:endParaRPr lang="ru-RU" dirty="0"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latin typeface="Arial Black" panose="020B0A04020102020204" pitchFamily="34" charset="0"/>
              </a:rPr>
              <a:t>Количество лучей</a:t>
            </a:r>
          </a:p>
          <a:p>
            <a:pPr marL="285750" indent="-285750">
              <a:buFontTx/>
              <a:buChar char="-"/>
            </a:pP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4C3D98-E41D-B68B-5892-BE7D17B2CD73}"/>
              </a:ext>
            </a:extLst>
          </p:cNvPr>
          <p:cNvSpPr txBox="1"/>
          <p:nvPr/>
        </p:nvSpPr>
        <p:spPr>
          <a:xfrm>
            <a:off x="2963748" y="5742822"/>
            <a:ext cx="516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player</a:t>
            </a:r>
            <a:r>
              <a:rPr lang="ru-RU" dirty="0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_an</a:t>
            </a:r>
            <a:r>
              <a:rPr lang="en-US" dirty="0" err="1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gle</a:t>
            </a:r>
            <a:r>
              <a:rPr lang="en-US" dirty="0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 FOV / 2 + DELTA_ANGLE</a:t>
            </a:r>
            <a:endParaRPr lang="ru-RU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C69635-C8C2-2353-4CB3-0E6C1018FC45}"/>
                  </a:ext>
                </a:extLst>
              </p14:cNvPr>
              <p14:cNvContentPartPr/>
              <p14:nvPr/>
            </p14:nvContentPartPr>
            <p14:xfrm>
              <a:off x="7245380" y="321281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C69635-C8C2-2353-4CB3-0E6C1018FC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9260" y="3206690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DBF27E-C05C-F4CD-FC63-7C414B53C724}"/>
              </a:ext>
            </a:extLst>
          </p:cNvPr>
          <p:cNvCxnSpPr>
            <a:stCxn id="9" idx="3"/>
          </p:cNvCxnSpPr>
          <p:nvPr/>
        </p:nvCxnSpPr>
        <p:spPr>
          <a:xfrm flipH="1">
            <a:off x="4110255" y="1983251"/>
            <a:ext cx="5227297" cy="2914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9B7F0D6-6FEE-C2D8-CCB3-F42A5CC10C4B}"/>
                  </a:ext>
                </a:extLst>
              </p14:cNvPr>
              <p14:cNvContentPartPr/>
              <p14:nvPr/>
            </p14:nvContentPartPr>
            <p14:xfrm>
              <a:off x="8546860" y="2438090"/>
              <a:ext cx="25200" cy="41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9B7F0D6-6FEE-C2D8-CCB3-F42A5CC10C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83860" y="2375090"/>
                <a:ext cx="1508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D2AE348-E025-7083-0543-2DB14BA67D43}"/>
                  </a:ext>
                </a:extLst>
              </p14:cNvPr>
              <p14:cNvContentPartPr/>
              <p14:nvPr/>
            </p14:nvContentPartPr>
            <p14:xfrm>
              <a:off x="7262740" y="3131090"/>
              <a:ext cx="23040" cy="12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D2AE348-E025-7083-0543-2DB14BA67D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9740" y="3068090"/>
                <a:ext cx="1486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E38F958-ED63-0398-E4E4-31D6744E8B39}"/>
                  </a:ext>
                </a:extLst>
              </p14:cNvPr>
              <p14:cNvContentPartPr/>
              <p14:nvPr/>
            </p14:nvContentPartPr>
            <p14:xfrm>
              <a:off x="5987980" y="3841370"/>
              <a:ext cx="7920" cy="5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E38F958-ED63-0398-E4E4-31D6744E8B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24980" y="3778370"/>
                <a:ext cx="1335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7F67AFC-4B3C-9D3C-2F4B-023D84118702}"/>
                  </a:ext>
                </a:extLst>
              </p14:cNvPr>
              <p14:cNvContentPartPr/>
              <p14:nvPr/>
            </p14:nvContentPartPr>
            <p14:xfrm>
              <a:off x="4707460" y="4597370"/>
              <a:ext cx="28800" cy="18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7F67AFC-4B3C-9D3C-2F4B-023D8411870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44460" y="4535605"/>
                <a:ext cx="154440" cy="14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F62F64-5600-CC2F-AF6E-E6E02D9EC23D}"/>
                  </a:ext>
                </a:extLst>
              </p14:cNvPr>
              <p14:cNvContentPartPr/>
              <p14:nvPr/>
            </p14:nvContentPartPr>
            <p14:xfrm>
              <a:off x="8946820" y="2146850"/>
              <a:ext cx="75240" cy="3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F62F64-5600-CC2F-AF6E-E6E02D9EC2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84180" y="2083850"/>
                <a:ext cx="2008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92B622-AD68-3BE8-0672-958AA9F38985}"/>
                  </a:ext>
                </a:extLst>
              </p14:cNvPr>
              <p14:cNvContentPartPr/>
              <p14:nvPr/>
            </p14:nvContentPartPr>
            <p14:xfrm>
              <a:off x="7956100" y="2743010"/>
              <a:ext cx="26640" cy="54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92B622-AD68-3BE8-0672-958AA9F3898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93460" y="2680370"/>
                <a:ext cx="1522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050083C-5B9D-3F70-52A4-A50A36340B1F}"/>
                  </a:ext>
                </a:extLst>
              </p14:cNvPr>
              <p14:cNvContentPartPr/>
              <p14:nvPr/>
            </p14:nvContentPartPr>
            <p14:xfrm>
              <a:off x="6872140" y="3352490"/>
              <a:ext cx="51480" cy="40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050083C-5B9D-3F70-52A4-A50A36340B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09140" y="3289850"/>
                <a:ext cx="177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EC14AB-02E3-15A9-BDC6-96990E4A3BB8}"/>
                  </a:ext>
                </a:extLst>
              </p14:cNvPr>
              <p14:cNvContentPartPr/>
              <p14:nvPr/>
            </p14:nvContentPartPr>
            <p14:xfrm>
              <a:off x="5792860" y="3943250"/>
              <a:ext cx="31320" cy="42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EC14AB-02E3-15A9-BDC6-96990E4A3B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30220" y="3880610"/>
                <a:ext cx="156960" cy="1684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9E62D6B-34F0-A360-ADFF-EE6946C958C7}"/>
              </a:ext>
            </a:extLst>
          </p:cNvPr>
          <p:cNvSpPr txBox="1"/>
          <p:nvPr/>
        </p:nvSpPr>
        <p:spPr>
          <a:xfrm>
            <a:off x="4149267" y="2952724"/>
            <a:ext cx="295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OPv</a:t>
            </a:r>
            <a:r>
              <a:rPr lang="en-US" dirty="0"/>
              <a:t> &lt; </a:t>
            </a:r>
            <a:r>
              <a:rPr lang="en-US" dirty="0" err="1"/>
              <a:t>Oph</a:t>
            </a:r>
            <a:r>
              <a:rPr lang="en-US" dirty="0"/>
              <a:t> = &gt; </a:t>
            </a:r>
            <a:r>
              <a:rPr lang="en-US" dirty="0" err="1"/>
              <a:t>dist</a:t>
            </a:r>
            <a:r>
              <a:rPr lang="en-US" dirty="0"/>
              <a:t> = </a:t>
            </a:r>
            <a:r>
              <a:rPr lang="en-US" dirty="0" err="1"/>
              <a:t>OPv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25CCC-9F08-5C3C-3BBD-B8F38BDB850C}"/>
              </a:ext>
            </a:extLst>
          </p:cNvPr>
          <p:cNvSpPr txBox="1"/>
          <p:nvPr/>
        </p:nvSpPr>
        <p:spPr>
          <a:xfrm>
            <a:off x="4940300" y="3466157"/>
            <a:ext cx="98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WALL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9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94C18-6F17-5243-733E-9EB4136AB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08655B-083A-F44A-27CA-B022CF97D92A}"/>
              </a:ext>
            </a:extLst>
          </p:cNvPr>
          <p:cNvSpPr/>
          <p:nvPr/>
        </p:nvSpPr>
        <p:spPr>
          <a:xfrm>
            <a:off x="-196748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5D938-9D78-71DA-FD5E-1FDB790E7D78}"/>
              </a:ext>
            </a:extLst>
          </p:cNvPr>
          <p:cNvSpPr txBox="1"/>
          <p:nvPr/>
        </p:nvSpPr>
        <p:spPr>
          <a:xfrm>
            <a:off x="3040463" y="437765"/>
            <a:ext cx="501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ОСНОВЫ ОСНОВ. РЕЙКАСТИНГ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D4B75A42-C69C-C30B-AFBD-A05F5B8B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55C826F7-B678-759A-44C0-D5A98E612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F2341C2C-20A9-A6EE-7B63-544E95F4D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001" y="2861647"/>
            <a:ext cx="4334010" cy="3250507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728CB0F2-065F-35E4-EC65-E66671857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AD40FA-79AC-C61F-9331-C6583FC73F08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A25B8-99C6-C80C-9A34-90E09406F5D8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1CBAE2FF-F35D-9059-A990-07A78AEB8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27" y="102280"/>
            <a:ext cx="2791665" cy="1104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1D536E-45CC-E257-8D77-C15F4E3042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92290" y="1374927"/>
            <a:ext cx="7696200" cy="4032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AmazDooMLeft2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B1A9CE-FD46-BFF0-B517-6BA70031CC44}"/>
              </a:ext>
            </a:extLst>
          </p:cNvPr>
          <p:cNvSpPr txBox="1"/>
          <p:nvPr/>
        </p:nvSpPr>
        <p:spPr>
          <a:xfrm>
            <a:off x="8055498" y="5702400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FOV = pi / 3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E01929-A6C0-4227-9AF0-53DD124DE11E}"/>
              </a:ext>
            </a:extLst>
          </p:cNvPr>
          <p:cNvSpPr txBox="1"/>
          <p:nvPr/>
        </p:nvSpPr>
        <p:spPr>
          <a:xfrm>
            <a:off x="9664913" y="5684002"/>
            <a:ext cx="2225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RAYS_INT = 300 </a:t>
            </a:r>
            <a:endParaRPr lang="ru-RU" dirty="0"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latin typeface="Arial Black" panose="020B0A04020102020204" pitchFamily="34" charset="0"/>
              </a:rPr>
              <a:t>Количество лучей</a:t>
            </a:r>
          </a:p>
          <a:p>
            <a:pPr marL="285750" indent="-285750">
              <a:buFontTx/>
              <a:buChar char="-"/>
            </a:pP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A7BCBE-E87D-ABD8-8BE5-8B1298C927C9}"/>
              </a:ext>
            </a:extLst>
          </p:cNvPr>
          <p:cNvSpPr txBox="1"/>
          <p:nvPr/>
        </p:nvSpPr>
        <p:spPr>
          <a:xfrm>
            <a:off x="2963748" y="5742822"/>
            <a:ext cx="516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player</a:t>
            </a:r>
            <a:r>
              <a:rPr lang="ru-RU" dirty="0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_an</a:t>
            </a:r>
            <a:r>
              <a:rPr lang="en-US" dirty="0" err="1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gle</a:t>
            </a:r>
            <a:r>
              <a:rPr lang="en-US" dirty="0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 FOV / 2 + DELTA_ANGLE</a:t>
            </a:r>
            <a:endParaRPr lang="ru-RU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9EC0928-BF8A-8EEA-19F8-09D540F2F591}"/>
                  </a:ext>
                </a:extLst>
              </p14:cNvPr>
              <p14:cNvContentPartPr/>
              <p14:nvPr/>
            </p14:nvContentPartPr>
            <p14:xfrm>
              <a:off x="7245380" y="321281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9EC0928-BF8A-8EEA-19F8-09D540F2F5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9260" y="320669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2D0F952-E660-969D-A862-3412EDAFA7C3}"/>
              </a:ext>
            </a:extLst>
          </p:cNvPr>
          <p:cNvSpPr txBox="1"/>
          <p:nvPr/>
        </p:nvSpPr>
        <p:spPr>
          <a:xfrm>
            <a:off x="4029764" y="1924537"/>
            <a:ext cx="632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depth *= </a:t>
            </a:r>
            <a:r>
              <a:rPr lang="en-US" dirty="0" err="1">
                <a:latin typeface="Arial Black" panose="020B0A04020102020204" pitchFamily="34" charset="0"/>
              </a:rPr>
              <a:t>math.cos</a:t>
            </a:r>
            <a:r>
              <a:rPr lang="en-US" dirty="0">
                <a:latin typeface="Arial Black" panose="020B0A04020102020204" pitchFamily="34" charset="0"/>
              </a:rPr>
              <a:t>(</a:t>
            </a:r>
            <a:r>
              <a:rPr lang="en-US" dirty="0" err="1">
                <a:latin typeface="Arial Black" panose="020B0A04020102020204" pitchFamily="34" charset="0"/>
              </a:rPr>
              <a:t>player_angle</a:t>
            </a:r>
            <a:r>
              <a:rPr lang="en-US" dirty="0">
                <a:latin typeface="Arial Black" panose="020B0A04020102020204" pitchFamily="34" charset="0"/>
              </a:rPr>
              <a:t> - </a:t>
            </a:r>
            <a:r>
              <a:rPr lang="en-US" dirty="0" err="1">
                <a:latin typeface="Arial Black" panose="020B0A04020102020204" pitchFamily="34" charset="0"/>
              </a:rPr>
              <a:t>cur_angle</a:t>
            </a:r>
            <a:r>
              <a:rPr lang="en-US" dirty="0">
                <a:latin typeface="Arial Black" panose="020B0A04020102020204" pitchFamily="34" charset="0"/>
              </a:rPr>
              <a:t>)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CF31BF-9143-8633-9A1C-3F62035E5C06}"/>
              </a:ext>
            </a:extLst>
          </p:cNvPr>
          <p:cNvSpPr/>
          <p:nvPr/>
        </p:nvSpPr>
        <p:spPr>
          <a:xfrm>
            <a:off x="4766459" y="2726718"/>
            <a:ext cx="929850" cy="195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B86907-9B58-C37A-E35B-3E7AA268A50B}"/>
              </a:ext>
            </a:extLst>
          </p:cNvPr>
          <p:cNvSpPr/>
          <p:nvPr/>
        </p:nvSpPr>
        <p:spPr>
          <a:xfrm>
            <a:off x="5696309" y="2726718"/>
            <a:ext cx="444141" cy="19550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2ACA9C-3F76-7A92-AF76-D11AEA746662}"/>
              </a:ext>
            </a:extLst>
          </p:cNvPr>
          <p:cNvSpPr/>
          <p:nvPr/>
        </p:nvSpPr>
        <p:spPr>
          <a:xfrm>
            <a:off x="6140450" y="3210829"/>
            <a:ext cx="2727653" cy="12793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2C12D8-845C-0463-51F9-7ED6E53C60FB}"/>
              </a:ext>
            </a:extLst>
          </p:cNvPr>
          <p:cNvSpPr/>
          <p:nvPr/>
        </p:nvSpPr>
        <p:spPr>
          <a:xfrm>
            <a:off x="8860205" y="3210470"/>
            <a:ext cx="444141" cy="12793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65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36B83-1E53-A84D-E81F-D5111A733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2FED37-B77C-117A-5580-3DC2F6E3C556}"/>
              </a:ext>
            </a:extLst>
          </p:cNvPr>
          <p:cNvSpPr/>
          <p:nvPr/>
        </p:nvSpPr>
        <p:spPr>
          <a:xfrm>
            <a:off x="-196748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F88EB-B373-05EA-A48F-9FEDAEEBA6FB}"/>
              </a:ext>
            </a:extLst>
          </p:cNvPr>
          <p:cNvSpPr txBox="1"/>
          <p:nvPr/>
        </p:nvSpPr>
        <p:spPr>
          <a:xfrm>
            <a:off x="3040463" y="437765"/>
            <a:ext cx="501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ОСНОВЫ ОСНОВ. РЕЙКАСТИНГ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72A1C275-DE4F-DBC5-C5FF-13C95B714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5FF97A20-7873-9A0B-0F60-229859A3E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D91F892D-9022-1654-0E55-509562E4F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001" y="2861647"/>
            <a:ext cx="4334010" cy="3250507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C665E9C2-13A6-7BCD-FEF1-D0CAD5714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8866D3-0F09-658C-AC05-961612FA1E19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E63A9-39EB-E2E2-E86E-47B08B885029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0A76BC61-B2E9-EFA3-4730-B1F5C286F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27" y="102280"/>
            <a:ext cx="2791665" cy="1104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00DBE3-14EF-4D13-DA6B-8D50CAE328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92290" y="1374927"/>
            <a:ext cx="7696200" cy="4032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AmazDooMLeft2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837C6-90A5-7F97-2E4E-48BE2E064393}"/>
              </a:ext>
            </a:extLst>
          </p:cNvPr>
          <p:cNvSpPr txBox="1"/>
          <p:nvPr/>
        </p:nvSpPr>
        <p:spPr>
          <a:xfrm>
            <a:off x="8055498" y="5702400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FOV = pi / 3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E54D9-5A92-62D8-B55D-2FA4E9949F8B}"/>
              </a:ext>
            </a:extLst>
          </p:cNvPr>
          <p:cNvSpPr txBox="1"/>
          <p:nvPr/>
        </p:nvSpPr>
        <p:spPr>
          <a:xfrm>
            <a:off x="9664913" y="5684002"/>
            <a:ext cx="2225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RAYS_INT = 300 </a:t>
            </a:r>
            <a:endParaRPr lang="ru-RU" dirty="0"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latin typeface="Arial Black" panose="020B0A04020102020204" pitchFamily="34" charset="0"/>
              </a:rPr>
              <a:t>Количество лучей</a:t>
            </a:r>
          </a:p>
          <a:p>
            <a:pPr marL="285750" indent="-285750">
              <a:buFontTx/>
              <a:buChar char="-"/>
            </a:pP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E47621-5A35-F286-8F22-6575FE4BBC83}"/>
              </a:ext>
            </a:extLst>
          </p:cNvPr>
          <p:cNvSpPr txBox="1"/>
          <p:nvPr/>
        </p:nvSpPr>
        <p:spPr>
          <a:xfrm>
            <a:off x="2963748" y="5742822"/>
            <a:ext cx="516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player</a:t>
            </a:r>
            <a:r>
              <a:rPr lang="ru-RU" dirty="0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_an</a:t>
            </a:r>
            <a:r>
              <a:rPr lang="en-US" dirty="0" err="1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gle</a:t>
            </a:r>
            <a:r>
              <a:rPr lang="en-US" dirty="0"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 FOV / 2 + DELTA_ANGLE</a:t>
            </a:r>
            <a:endParaRPr lang="ru-RU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22D0A9-2E8C-C629-EC90-7A8CD533B334}"/>
                  </a:ext>
                </a:extLst>
              </p14:cNvPr>
              <p14:cNvContentPartPr/>
              <p14:nvPr/>
            </p14:nvContentPartPr>
            <p14:xfrm>
              <a:off x="7245380" y="321281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22D0A9-2E8C-C629-EC90-7A8CD533B3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9260" y="320669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2F1541F-80F1-333A-60C0-C81F4453299C}"/>
              </a:ext>
            </a:extLst>
          </p:cNvPr>
          <p:cNvSpPr txBox="1"/>
          <p:nvPr/>
        </p:nvSpPr>
        <p:spPr>
          <a:xfrm>
            <a:off x="4029764" y="1924537"/>
            <a:ext cx="632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depth *= </a:t>
            </a:r>
            <a:r>
              <a:rPr lang="en-US" dirty="0" err="1">
                <a:latin typeface="Arial Black" panose="020B0A04020102020204" pitchFamily="34" charset="0"/>
              </a:rPr>
              <a:t>math.cos</a:t>
            </a:r>
            <a:r>
              <a:rPr lang="en-US" dirty="0">
                <a:latin typeface="Arial Black" panose="020B0A04020102020204" pitchFamily="34" charset="0"/>
              </a:rPr>
              <a:t>(</a:t>
            </a:r>
            <a:r>
              <a:rPr lang="en-US" dirty="0" err="1">
                <a:latin typeface="Arial Black" panose="020B0A04020102020204" pitchFamily="34" charset="0"/>
              </a:rPr>
              <a:t>player_angle</a:t>
            </a:r>
            <a:r>
              <a:rPr lang="en-US" dirty="0">
                <a:latin typeface="Arial Black" panose="020B0A04020102020204" pitchFamily="34" charset="0"/>
              </a:rPr>
              <a:t> - </a:t>
            </a:r>
            <a:r>
              <a:rPr lang="en-US" dirty="0" err="1">
                <a:latin typeface="Arial Black" panose="020B0A04020102020204" pitchFamily="34" charset="0"/>
              </a:rPr>
              <a:t>cur_angle</a:t>
            </a:r>
            <a:r>
              <a:rPr lang="en-US" dirty="0">
                <a:latin typeface="Arial Black" panose="020B0A04020102020204" pitchFamily="34" charset="0"/>
              </a:rPr>
              <a:t>)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9B5F3F-C767-9C1F-3DB0-8C695C6CF8C1}"/>
              </a:ext>
            </a:extLst>
          </p:cNvPr>
          <p:cNvSpPr/>
          <p:nvPr/>
        </p:nvSpPr>
        <p:spPr>
          <a:xfrm>
            <a:off x="4766459" y="2726718"/>
            <a:ext cx="929850" cy="1955800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1D6317-44F7-AB0B-A850-C108EB5BAD8C}"/>
              </a:ext>
            </a:extLst>
          </p:cNvPr>
          <p:cNvSpPr/>
          <p:nvPr/>
        </p:nvSpPr>
        <p:spPr>
          <a:xfrm>
            <a:off x="5696309" y="2726718"/>
            <a:ext cx="444141" cy="1955080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556313-DF01-37AE-2A1F-701CFE8EC539}"/>
              </a:ext>
            </a:extLst>
          </p:cNvPr>
          <p:cNvSpPr/>
          <p:nvPr/>
        </p:nvSpPr>
        <p:spPr>
          <a:xfrm>
            <a:off x="6140450" y="3210829"/>
            <a:ext cx="2727653" cy="127938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8A1B1-43FF-307B-1E3F-576538D3E4AC}"/>
              </a:ext>
            </a:extLst>
          </p:cNvPr>
          <p:cNvSpPr/>
          <p:nvPr/>
        </p:nvSpPr>
        <p:spPr>
          <a:xfrm>
            <a:off x="8860205" y="3210470"/>
            <a:ext cx="444141" cy="127938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3D1F49-404F-9CE3-3D84-1454A398323A}"/>
              </a:ext>
            </a:extLst>
          </p:cNvPr>
          <p:cNvSpPr/>
          <p:nvPr/>
        </p:nvSpPr>
        <p:spPr>
          <a:xfrm>
            <a:off x="5694334" y="2755050"/>
            <a:ext cx="444141" cy="1955080"/>
          </a:xfrm>
          <a:prstGeom prst="rect">
            <a:avLst/>
          </a:prstGeom>
          <a:solidFill>
            <a:srgbClr val="00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4E7AF3-E2F2-8FEA-2462-FB1B360588FE}"/>
              </a:ext>
            </a:extLst>
          </p:cNvPr>
          <p:cNvSpPr/>
          <p:nvPr/>
        </p:nvSpPr>
        <p:spPr>
          <a:xfrm>
            <a:off x="8860204" y="3223635"/>
            <a:ext cx="444141" cy="1279387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17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EAC6B7D0-4074-B041-E52A-B531E4763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152" y="3465759"/>
            <a:ext cx="1187808" cy="12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7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09700-04D7-3314-1DE0-25271A30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93B633-0ECC-1567-4D3E-AE8A99F071F5}"/>
              </a:ext>
            </a:extLst>
          </p:cNvPr>
          <p:cNvSpPr/>
          <p:nvPr/>
        </p:nvSpPr>
        <p:spPr>
          <a:xfrm>
            <a:off x="81130" y="12198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1F31D-79D7-06B9-FB1B-1F7A673BABAC}"/>
              </a:ext>
            </a:extLst>
          </p:cNvPr>
          <p:cNvSpPr txBox="1"/>
          <p:nvPr/>
        </p:nvSpPr>
        <p:spPr>
          <a:xfrm>
            <a:off x="1616044" y="398467"/>
            <a:ext cx="6822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accent2">
                    <a:lumMod val="75000"/>
                  </a:schemeClr>
                </a:solidFill>
                <a:latin typeface="AmazDooMRight2" pitchFamily="2" charset="0"/>
              </a:rPr>
              <a:t>САУНДТРЕК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9F9C90C1-C0DF-01C8-8EA3-AD96EA7E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18269BB9-18CB-4429-612C-A32FEA5F8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779A8F01-81F7-0A48-403C-2844B8380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5169" y="2943142"/>
            <a:ext cx="4334010" cy="3250507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D29663EA-F1F0-D552-2259-E24721D88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1682880" cy="841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2E0F0D-0D9D-8A29-B32A-89A481522311}"/>
              </a:ext>
            </a:extLst>
          </p:cNvPr>
          <p:cNvSpPr txBox="1"/>
          <p:nvPr/>
        </p:nvSpPr>
        <p:spPr>
          <a:xfrm>
            <a:off x="557079" y="653208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A3668-DB16-5180-F61A-4533C72AE4B1}"/>
              </a:ext>
            </a:extLst>
          </p:cNvPr>
          <p:cNvSpPr txBox="1"/>
          <p:nvPr/>
        </p:nvSpPr>
        <p:spPr>
          <a:xfrm>
            <a:off x="716263" y="-32160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89811C96-2AC2-F7A0-6B6E-17FB59AB71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27" y="102280"/>
            <a:ext cx="2791665" cy="1104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F5B37-55B8-DA9F-EEE6-3B464CAF2D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56" y="1791114"/>
            <a:ext cx="8939353" cy="4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12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3DE898-81DB-00C6-64E1-EC89213EE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843CDA-9C5B-DAD6-FF92-A474D3CFC7B1}"/>
              </a:ext>
            </a:extLst>
          </p:cNvPr>
          <p:cNvSpPr/>
          <p:nvPr/>
        </p:nvSpPr>
        <p:spPr>
          <a:xfrm>
            <a:off x="81130" y="12198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55CC7-9AF5-4991-6D0E-A6388ED211A1}"/>
              </a:ext>
            </a:extLst>
          </p:cNvPr>
          <p:cNvSpPr txBox="1"/>
          <p:nvPr/>
        </p:nvSpPr>
        <p:spPr>
          <a:xfrm>
            <a:off x="1616044" y="398467"/>
            <a:ext cx="6822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accent2">
                    <a:lumMod val="75000"/>
                  </a:schemeClr>
                </a:solidFill>
                <a:latin typeface="AmazDooMRight2" pitchFamily="2" charset="0"/>
              </a:rPr>
              <a:t>ВЫВОД.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C0691C38-626C-D7D5-54D6-645846639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8C4CB85B-4EFE-A6A7-A71C-D0760EBAC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5169" y="2943142"/>
            <a:ext cx="4334010" cy="3250507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CDD5D0D2-9431-934F-DEE2-8D1D9A935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1682880" cy="841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423D05-FE99-6A4F-BFC1-2B1E2A4D7045}"/>
              </a:ext>
            </a:extLst>
          </p:cNvPr>
          <p:cNvSpPr txBox="1"/>
          <p:nvPr/>
        </p:nvSpPr>
        <p:spPr>
          <a:xfrm>
            <a:off x="557079" y="653208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59F1A-EA83-508E-D035-D82F2F119FB3}"/>
              </a:ext>
            </a:extLst>
          </p:cNvPr>
          <p:cNvSpPr txBox="1"/>
          <p:nvPr/>
        </p:nvSpPr>
        <p:spPr>
          <a:xfrm>
            <a:off x="716263" y="-32160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A6A7D3B9-A765-759E-9CA1-7E1D95D95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27" y="102280"/>
            <a:ext cx="2791665" cy="1104926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B3F2E28-05E0-92FF-88EC-33750D8B6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754193"/>
              </p:ext>
            </p:extLst>
          </p:nvPr>
        </p:nvGraphicFramePr>
        <p:xfrm>
          <a:off x="1764010" y="7318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12608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D0038-E1BB-2743-2A8A-25B161E5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69353B-7DC6-D36A-CA32-153CA99F8210}"/>
              </a:ext>
            </a:extLst>
          </p:cNvPr>
          <p:cNvSpPr/>
          <p:nvPr/>
        </p:nvSpPr>
        <p:spPr>
          <a:xfrm>
            <a:off x="-166861" y="20316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0CF12-A424-B654-F483-6CFA40EB9143}"/>
              </a:ext>
            </a:extLst>
          </p:cNvPr>
          <p:cNvSpPr txBox="1"/>
          <p:nvPr/>
        </p:nvSpPr>
        <p:spPr>
          <a:xfrm>
            <a:off x="3982154" y="270023"/>
            <a:ext cx="3956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ИДЕЯ И ИСТОРИЯ</a:t>
            </a:r>
          </a:p>
        </p:txBody>
      </p:sp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23A5BF85-77FC-2036-BF62-CCCD5A5A6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91" y="1039464"/>
            <a:ext cx="6824015" cy="5118011"/>
          </a:xfrm>
          <a:prstGeom prst="rect">
            <a:avLst/>
          </a:prstGeom>
        </p:spPr>
      </p:pic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E043A55C-953B-8B6C-DD38-5B5763CAE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B19A9FDD-D68C-D9BA-2409-F97F0B2D1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92AF93-046A-A291-DE17-24C85DED300D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B2B886-9CB4-AB7A-BE3A-4F06E7403372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389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91F905-CB23-61A0-7A74-9989908AA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2DB2F4-F900-CEA8-3020-6450706BBE03}"/>
              </a:ext>
            </a:extLst>
          </p:cNvPr>
          <p:cNvSpPr/>
          <p:nvPr/>
        </p:nvSpPr>
        <p:spPr>
          <a:xfrm>
            <a:off x="-109711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30C92-71CB-2187-239D-03C25B8D6C4D}"/>
              </a:ext>
            </a:extLst>
          </p:cNvPr>
          <p:cNvSpPr txBox="1"/>
          <p:nvPr/>
        </p:nvSpPr>
        <p:spPr>
          <a:xfrm>
            <a:off x="3982154" y="270023"/>
            <a:ext cx="3956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ИДЕЯ И ИСТОРИЯ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02708D9B-C8FC-2E58-9F63-A99F0AB6C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C371260A-A210-7A52-2A31-A34CA80A0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88" y="2084052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3636F683-5D10-E52B-99D7-D6E5F03B4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9424">
            <a:off x="362064" y="2862585"/>
            <a:ext cx="6824015" cy="5118011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887CF7AA-6219-0ECE-56BD-BDFFE29C9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75CCFC-61C1-A616-7A95-8F6FCBBA51AF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4371B-86C5-C87F-E00A-8FA9B403C1B3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94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0454D-CCCA-6403-26F7-86AB769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B1FDF0-E45D-D61B-236C-6E3191CBA49A}"/>
              </a:ext>
            </a:extLst>
          </p:cNvPr>
          <p:cNvSpPr/>
          <p:nvPr/>
        </p:nvSpPr>
        <p:spPr>
          <a:xfrm>
            <a:off x="-109711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B4172-BF73-871D-4A16-7D14DDAA8C71}"/>
              </a:ext>
            </a:extLst>
          </p:cNvPr>
          <p:cNvSpPr txBox="1"/>
          <p:nvPr/>
        </p:nvSpPr>
        <p:spPr>
          <a:xfrm>
            <a:off x="3982154" y="270023"/>
            <a:ext cx="3956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ИДЕЯ И ИСТОРИЯ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A3DDEF68-AF74-F581-FE3D-9C9CD073C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2F7F86DD-CDEF-6E92-8B12-51DFDA992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976BE736-A541-E86C-EA55-78544F42D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196" y="3635944"/>
            <a:ext cx="6824015" cy="5118011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61163A18-06B0-F78A-99A2-E8DB75F3E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FD380C-A760-4CAA-3341-CB5E13A68E5C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88BF04-4886-26C8-4C88-8988D18159EA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C08BA897-44A8-FD19-E212-7005FF9616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54" y="1741843"/>
            <a:ext cx="3965844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2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4E13F2-500E-D1B2-0B6A-E547E3EE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72FB77-E8A0-D9CB-EBE8-B70093BB3DFF}"/>
              </a:ext>
            </a:extLst>
          </p:cNvPr>
          <p:cNvSpPr/>
          <p:nvPr/>
        </p:nvSpPr>
        <p:spPr>
          <a:xfrm>
            <a:off x="-109711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91442-79E0-17F1-7B93-CA3C454423A3}"/>
              </a:ext>
            </a:extLst>
          </p:cNvPr>
          <p:cNvSpPr txBox="1"/>
          <p:nvPr/>
        </p:nvSpPr>
        <p:spPr>
          <a:xfrm>
            <a:off x="3982154" y="270023"/>
            <a:ext cx="3956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ИДЕЯ И ИСТОРИЯ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003DD65B-0F1C-870D-3020-1FBDF1DEA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6159632C-488B-FA72-D8A1-BDAEE7B03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450757F0-4832-07C0-07D0-4F2A1F630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15" y="1389726"/>
            <a:ext cx="6824015" cy="5118011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1D208053-14DC-C9B5-D681-347EF2049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9A7C79-4764-B13A-788F-9522E7700B45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848F8B-7CB5-33C1-D2F9-EDDCE81F8AB4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A9D870EA-0312-9FBA-B3E7-F49443C1A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5" y="2838179"/>
            <a:ext cx="3965844" cy="1569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0476D0-086C-18F7-44B0-13BB73340065}"/>
              </a:ext>
            </a:extLst>
          </p:cNvPr>
          <p:cNvSpPr txBox="1"/>
          <p:nvPr/>
        </p:nvSpPr>
        <p:spPr>
          <a:xfrm>
            <a:off x="5567904" y="2987070"/>
            <a:ext cx="1386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mazDooMRight2" pitchFamily="2" charset="0"/>
              </a:rPr>
              <a:t>+</a:t>
            </a:r>
            <a:endParaRPr lang="ru-RU" sz="9600" dirty="0">
              <a:solidFill>
                <a:schemeClr val="bg1"/>
              </a:solidFill>
              <a:latin typeface="AmazDooMRight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2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532A60-086F-BB27-0529-2440F6E08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63DA50-B4FC-5962-BF11-7F3BCB5899D7}"/>
              </a:ext>
            </a:extLst>
          </p:cNvPr>
          <p:cNvSpPr/>
          <p:nvPr/>
        </p:nvSpPr>
        <p:spPr>
          <a:xfrm>
            <a:off x="-109711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0C657-4A0A-3FB3-E7F9-29FE861985BF}"/>
              </a:ext>
            </a:extLst>
          </p:cNvPr>
          <p:cNvSpPr txBox="1"/>
          <p:nvPr/>
        </p:nvSpPr>
        <p:spPr>
          <a:xfrm>
            <a:off x="3982154" y="270023"/>
            <a:ext cx="3956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ВЫБОР СЛОЖНОСТИ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313DDD03-A05D-863A-E602-E3DEF3C9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DB731C03-380E-05A1-9D88-62E06E461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63A66979-D370-4403-9ED4-B8A08B548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65" y="4649256"/>
            <a:ext cx="6824015" cy="5118011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9004EAD1-CD57-86A2-8EE5-1241142F8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4C4904-2CFE-0F46-8EA9-0896AE464FFC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308BE-FBC9-032C-C85B-03AC38412679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E3135A32-3993-5E6E-009C-5014EB978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41" y="5245830"/>
            <a:ext cx="3965844" cy="1569660"/>
          </a:xfrm>
          <a:prstGeom prst="rect">
            <a:avLst/>
          </a:prstGeom>
        </p:spPr>
      </p:pic>
      <p:sp>
        <p:nvSpPr>
          <p:cNvPr id="3" name="Action Button: Blank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7BD699B-E94B-F758-9E2A-15DF711428F2}"/>
              </a:ext>
            </a:extLst>
          </p:cNvPr>
          <p:cNvSpPr/>
          <p:nvPr/>
        </p:nvSpPr>
        <p:spPr>
          <a:xfrm>
            <a:off x="2633066" y="2872716"/>
            <a:ext cx="2827934" cy="1070634"/>
          </a:xfrm>
          <a:prstGeom prst="actionButtonBlank">
            <a:avLst/>
          </a:prstGeom>
          <a:gradFill flip="none" rotWithShape="1">
            <a:gsLst>
              <a:gs pos="0">
                <a:schemeClr val="accent2">
                  <a:alpha val="51000"/>
                  <a:lumMod val="80000"/>
                </a:schemeClr>
              </a:gs>
              <a:gs pos="23000">
                <a:schemeClr val="accent2">
                  <a:lumMod val="89000"/>
                  <a:alpha val="4000"/>
                </a:schemeClr>
              </a:gs>
              <a:gs pos="69000">
                <a:schemeClr val="accent2">
                  <a:lumMod val="75000"/>
                  <a:alpha val="61000"/>
                </a:schemeClr>
              </a:gs>
              <a:gs pos="97000">
                <a:schemeClr val="accent2">
                  <a:lumMod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63500">
              <a:schemeClr val="accent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AmazDooMLeft2" pitchFamily="2" charset="0"/>
              </a:rPr>
              <a:t>I’m too young to die</a:t>
            </a:r>
            <a:endParaRPr lang="ru-RU" sz="3200" dirty="0">
              <a:latin typeface="AmazDooMLeft2" pitchFamily="2" charset="0"/>
            </a:endParaRPr>
          </a:p>
        </p:txBody>
      </p:sp>
      <p:sp>
        <p:nvSpPr>
          <p:cNvPr id="10" name="Action Button: Blank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265DCEC-8918-021B-40AA-49AE5BD1F26F}"/>
              </a:ext>
            </a:extLst>
          </p:cNvPr>
          <p:cNvSpPr/>
          <p:nvPr/>
        </p:nvSpPr>
        <p:spPr>
          <a:xfrm>
            <a:off x="6495365" y="2893683"/>
            <a:ext cx="2827934" cy="1070634"/>
          </a:xfrm>
          <a:prstGeom prst="actionButtonBlank">
            <a:avLst/>
          </a:prstGeom>
          <a:gradFill flip="none" rotWithShape="1">
            <a:gsLst>
              <a:gs pos="0">
                <a:schemeClr val="accent2">
                  <a:alpha val="51000"/>
                  <a:lumMod val="80000"/>
                </a:schemeClr>
              </a:gs>
              <a:gs pos="23000">
                <a:schemeClr val="accent2">
                  <a:lumMod val="89000"/>
                  <a:alpha val="4000"/>
                </a:schemeClr>
              </a:gs>
              <a:gs pos="69000">
                <a:schemeClr val="accent2">
                  <a:lumMod val="75000"/>
                  <a:alpha val="61000"/>
                </a:schemeClr>
              </a:gs>
              <a:gs pos="97000">
                <a:schemeClr val="accent2">
                  <a:lumMod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63500">
              <a:schemeClr val="accent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AmazDooMLeft2" pitchFamily="2" charset="0"/>
              </a:rPr>
              <a:t>NIGHTMARE!</a:t>
            </a:r>
            <a:endParaRPr lang="ru-RU" sz="3200" dirty="0">
              <a:latin typeface="AmazDooMLeft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4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17E80-D28F-43C9-9AC7-7AB6FABE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9133F6-1B59-CF82-E09A-E2950B87CB71}"/>
              </a:ext>
            </a:extLst>
          </p:cNvPr>
          <p:cNvSpPr/>
          <p:nvPr/>
        </p:nvSpPr>
        <p:spPr>
          <a:xfrm>
            <a:off x="-196748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E57C-BE9B-447E-1A16-AB81EBF5E9CD}"/>
              </a:ext>
            </a:extLst>
          </p:cNvPr>
          <p:cNvSpPr txBox="1"/>
          <p:nvPr/>
        </p:nvSpPr>
        <p:spPr>
          <a:xfrm>
            <a:off x="3040463" y="437765"/>
            <a:ext cx="501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ОСНОВЫ ОСНОВ. РЕЙКАСТИНГ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BB2EAECF-2860-96BE-6B60-7B3C72013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938D8475-D2F3-629C-AA06-640DDFFC0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25278FD0-0E87-CF56-6E22-64639230A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001" y="2861647"/>
            <a:ext cx="4334010" cy="3250507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862F7F86-799E-ECD0-5206-EEB95D12E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6CCB71-8218-6EEF-B4AF-A1CA37815598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F7A837-EB54-A714-8405-2527AFABCD33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BA0A4D86-DDB1-189D-A45B-0A81B763C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27" y="102280"/>
            <a:ext cx="2791665" cy="1104926"/>
          </a:xfrm>
          <a:prstGeom prst="rect">
            <a:avLst/>
          </a:prstGeom>
        </p:spPr>
      </p:pic>
      <p:pic>
        <p:nvPicPr>
          <p:cNvPr id="20" name="Picture 19" descr="A video game screen with a square object&#10;&#10;Description automatically generated">
            <a:extLst>
              <a:ext uri="{FF2B5EF4-FFF2-40B4-BE49-F238E27FC236}">
                <a16:creationId xmlns:a16="http://schemas.microsoft.com/office/drawing/2014/main" id="{09AE5352-BC92-AC16-224B-DD515BB37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009" y="2266065"/>
            <a:ext cx="6267451" cy="2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2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C4B600-79AC-0882-EC8F-3769FBEC0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4C02B4-9CE8-0A0A-2518-ED7D23A2E2E0}"/>
              </a:ext>
            </a:extLst>
          </p:cNvPr>
          <p:cNvSpPr/>
          <p:nvPr/>
        </p:nvSpPr>
        <p:spPr>
          <a:xfrm>
            <a:off x="-196748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6A4DB-C181-B873-CC7D-E928A2A7F591}"/>
              </a:ext>
            </a:extLst>
          </p:cNvPr>
          <p:cNvSpPr txBox="1"/>
          <p:nvPr/>
        </p:nvSpPr>
        <p:spPr>
          <a:xfrm>
            <a:off x="3040463" y="437765"/>
            <a:ext cx="501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ОСНОВЫ ОСНОВ. РЕЙКАСТИНГ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11C798C2-D93A-3F4F-A2D2-98B063F84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CBDFCEAC-9811-35A2-6FD6-D19C04BBB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ACD324F0-3AB7-019C-F8B5-7120321DF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001" y="2861647"/>
            <a:ext cx="4334010" cy="3250507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C3452EC3-1E15-91E7-D3C1-C78BF0942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B1A517-FC4B-68B3-42F2-38D460DCB773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D9CE9-316E-0292-38D1-9B819D009C8B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DC7097C0-4DC5-72C7-355A-54660B130D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27" y="102280"/>
            <a:ext cx="2791665" cy="1104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D84D08-898B-7FAD-7984-7FA4144BCEBB}"/>
              </a:ext>
            </a:extLst>
          </p:cNvPr>
          <p:cNvSpPr/>
          <p:nvPr/>
        </p:nvSpPr>
        <p:spPr>
          <a:xfrm>
            <a:off x="2809740" y="1363285"/>
            <a:ext cx="7696200" cy="4032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AmazDooMLeft2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7D0128-11B5-C8AE-A522-023701EC6232}"/>
              </a:ext>
            </a:extLst>
          </p:cNvPr>
          <p:cNvSpPr/>
          <p:nvPr/>
        </p:nvSpPr>
        <p:spPr>
          <a:xfrm>
            <a:off x="8343900" y="2147870"/>
            <a:ext cx="383527" cy="3794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BA4BC-2879-28FB-8539-4BE71FAD2E26}"/>
              </a:ext>
            </a:extLst>
          </p:cNvPr>
          <p:cNvSpPr txBox="1"/>
          <p:nvPr/>
        </p:nvSpPr>
        <p:spPr>
          <a:xfrm>
            <a:off x="8151555" y="1693702"/>
            <a:ext cx="123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{x, y}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8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0A7DE-1128-19DD-258F-2FA4022E6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B9D31-3A87-2E95-134D-0DD65228662E}"/>
              </a:ext>
            </a:extLst>
          </p:cNvPr>
          <p:cNvSpPr/>
          <p:nvPr/>
        </p:nvSpPr>
        <p:spPr>
          <a:xfrm>
            <a:off x="-196748" y="0"/>
            <a:ext cx="1274153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69745-DD7C-D755-B02E-FF39B26FFCF4}"/>
              </a:ext>
            </a:extLst>
          </p:cNvPr>
          <p:cNvSpPr txBox="1"/>
          <p:nvPr/>
        </p:nvSpPr>
        <p:spPr>
          <a:xfrm>
            <a:off x="3040463" y="437765"/>
            <a:ext cx="501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mazDooMRight2" pitchFamily="2" charset="0"/>
              </a:rPr>
              <a:t>ОСНОВЫ ОСНОВ. РЕЙКАСТИНГ</a:t>
            </a:r>
          </a:p>
        </p:txBody>
      </p:sp>
      <p:pic>
        <p:nvPicPr>
          <p:cNvPr id="11" name="Picture 10" descr="A red monster with sharp teeth and green eye&#10;&#10;Description automatically generated">
            <a:extLst>
              <a:ext uri="{FF2B5EF4-FFF2-40B4-BE49-F238E27FC236}">
                <a16:creationId xmlns:a16="http://schemas.microsoft.com/office/drawing/2014/main" id="{293CC965-F807-F791-2D1E-956BDAD49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154">
            <a:off x="10148064" y="4806257"/>
            <a:ext cx="1752044" cy="1835475"/>
          </a:xfrm>
          <a:prstGeom prst="rect">
            <a:avLst/>
          </a:prstGeom>
        </p:spPr>
      </p:pic>
      <p:pic>
        <p:nvPicPr>
          <p:cNvPr id="6" name="Picture 5" descr="A group of men standing in front of a white wall&#10;&#10;Description automatically generated">
            <a:extLst>
              <a:ext uri="{FF2B5EF4-FFF2-40B4-BE49-F238E27FC236}">
                <a16:creationId xmlns:a16="http://schemas.microsoft.com/office/drawing/2014/main" id="{F2E20E89-7222-E87E-8B8B-878C4E9A7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870">
            <a:off x="896000" y="7818575"/>
            <a:ext cx="3474594" cy="2304090"/>
          </a:xfrm>
          <a:prstGeom prst="rect">
            <a:avLst/>
          </a:prstGeom>
        </p:spPr>
      </p:pic>
      <p:pic>
        <p:nvPicPr>
          <p:cNvPr id="4" name="Picture 3" descr="A video game cover with a person holding an object&#10;&#10;Description automatically generated">
            <a:extLst>
              <a:ext uri="{FF2B5EF4-FFF2-40B4-BE49-F238E27FC236}">
                <a16:creationId xmlns:a16="http://schemas.microsoft.com/office/drawing/2014/main" id="{CAE22D1B-557E-E378-54F2-7E89EB6C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001" y="2861647"/>
            <a:ext cx="4334010" cy="3250507"/>
          </a:xfrm>
          <a:prstGeom prst="rect">
            <a:avLst/>
          </a:prstGeom>
        </p:spPr>
      </p:pic>
      <p:pic>
        <p:nvPicPr>
          <p:cNvPr id="12" name="Picture 11" descr="A video game logo&#10;&#10;Description automatically generated">
            <a:extLst>
              <a:ext uri="{FF2B5EF4-FFF2-40B4-BE49-F238E27FC236}">
                <a16:creationId xmlns:a16="http://schemas.microsoft.com/office/drawing/2014/main" id="{566ADB6B-5B85-ABFE-0B8A-DB54308A9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0"/>
            <a:ext cx="2576924" cy="1288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0B95D6-3E2E-209F-FE76-A6F69EEEED93}"/>
              </a:ext>
            </a:extLst>
          </p:cNvPr>
          <p:cNvSpPr txBox="1"/>
          <p:nvPr/>
        </p:nvSpPr>
        <p:spPr>
          <a:xfrm>
            <a:off x="1193212" y="695253"/>
            <a:ext cx="60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DooMLeft2" pitchFamily="2" charset="0"/>
              </a:rPr>
              <a:t>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A9D886-0477-F9DF-C8FD-6B0A1AEA022A}"/>
              </a:ext>
            </a:extLst>
          </p:cNvPr>
          <p:cNvSpPr txBox="1"/>
          <p:nvPr/>
        </p:nvSpPr>
        <p:spPr>
          <a:xfrm>
            <a:off x="1393004" y="-317750"/>
            <a:ext cx="271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om 2016 Text" panose="02000500000000000000" pitchFamily="2" charset="0"/>
              </a:rPr>
              <a:t>PYGAME</a:t>
            </a:r>
            <a:r>
              <a:rPr lang="ru-RU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ru-RU" sz="9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een and yellow text&#10;&#10;Description automatically generated">
            <a:extLst>
              <a:ext uri="{FF2B5EF4-FFF2-40B4-BE49-F238E27FC236}">
                <a16:creationId xmlns:a16="http://schemas.microsoft.com/office/drawing/2014/main" id="{A7C717C4-FBAE-2443-11CE-4BD72D093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27" y="102280"/>
            <a:ext cx="2791665" cy="1104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13ACA-6D25-D542-1202-1D735E82DF67}"/>
              </a:ext>
            </a:extLst>
          </p:cNvPr>
          <p:cNvSpPr/>
          <p:nvPr/>
        </p:nvSpPr>
        <p:spPr>
          <a:xfrm>
            <a:off x="2892290" y="1354190"/>
            <a:ext cx="7696200" cy="4032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AmazDooMLeft2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8B2CF4-0954-2639-CB3F-659AD2CD6F97}"/>
              </a:ext>
            </a:extLst>
          </p:cNvPr>
          <p:cNvSpPr/>
          <p:nvPr/>
        </p:nvSpPr>
        <p:spPr>
          <a:xfrm>
            <a:off x="8343900" y="2147870"/>
            <a:ext cx="383527" cy="3794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2A842-63B9-AAC0-625D-FC24239B13F2}"/>
              </a:ext>
            </a:extLst>
          </p:cNvPr>
          <p:cNvSpPr txBox="1"/>
          <p:nvPr/>
        </p:nvSpPr>
        <p:spPr>
          <a:xfrm>
            <a:off x="8151555" y="1693702"/>
            <a:ext cx="123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{x, y}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A6C7B5C-DFED-D5EE-B176-17DEB57325E5}"/>
              </a:ext>
            </a:extLst>
          </p:cNvPr>
          <p:cNvSpPr/>
          <p:nvPr/>
        </p:nvSpPr>
        <p:spPr>
          <a:xfrm rot="3297496">
            <a:off x="6200976" y="1723144"/>
            <a:ext cx="1522832" cy="340634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7F20C-5824-6498-126C-65CF4BBC18FC}"/>
              </a:ext>
            </a:extLst>
          </p:cNvPr>
          <p:cNvSpPr txBox="1"/>
          <p:nvPr/>
        </p:nvSpPr>
        <p:spPr>
          <a:xfrm>
            <a:off x="8055498" y="2940050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FOV = pi / 3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3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296</Words>
  <Application>Microsoft Office PowerPoint</Application>
  <PresentationFormat>Widescreen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AmazDooMLeft</vt:lpstr>
      <vt:lpstr>AmazDooMLeft2</vt:lpstr>
      <vt:lpstr>AmazDooMRight2</vt:lpstr>
      <vt:lpstr>Aptos</vt:lpstr>
      <vt:lpstr>Aptos Display</vt:lpstr>
      <vt:lpstr>Arial</vt:lpstr>
      <vt:lpstr>Arial Black</vt:lpstr>
      <vt:lpstr>Doom 2016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Рамазан Мавлеткулов</dc:creator>
  <cp:lastModifiedBy>Рамазан Мавлеткулов</cp:lastModifiedBy>
  <cp:revision>5</cp:revision>
  <dcterms:created xsi:type="dcterms:W3CDTF">2025-01-21T17:15:41Z</dcterms:created>
  <dcterms:modified xsi:type="dcterms:W3CDTF">2025-02-10T19:15:49Z</dcterms:modified>
</cp:coreProperties>
</file>